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8"/>
  </p:notesMasterIdLst>
  <p:handoutMasterIdLst>
    <p:handoutMasterId r:id="rId19"/>
  </p:handoutMasterIdLst>
  <p:sldIdLst>
    <p:sldId id="303" r:id="rId5"/>
    <p:sldId id="316" r:id="rId6"/>
    <p:sldId id="311" r:id="rId7"/>
    <p:sldId id="312" r:id="rId8"/>
    <p:sldId id="313" r:id="rId9"/>
    <p:sldId id="315" r:id="rId10"/>
    <p:sldId id="317" r:id="rId11"/>
    <p:sldId id="318" r:id="rId12"/>
    <p:sldId id="319" r:id="rId13"/>
    <p:sldId id="320" r:id="rId14"/>
    <p:sldId id="705" r:id="rId15"/>
    <p:sldId id="707" r:id="rId16"/>
    <p:sldId id="704" r:id="rId17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5C88D0"/>
    <a:srgbClr val="2A6EA8"/>
    <a:srgbClr val="FFFFCC"/>
    <a:srgbClr val="72AF2F"/>
    <a:srgbClr val="C1E442"/>
    <a:srgbClr val="FFFF99"/>
    <a:srgbClr val="C6D254"/>
    <a:srgbClr val="000000"/>
    <a:srgbClr val="B1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062" autoAdjust="0"/>
    <p:restoredTop sz="93362" autoAdjust="0"/>
  </p:normalViewPr>
  <p:slideViewPr>
    <p:cSldViewPr snapToGrid="0">
      <p:cViewPr varScale="1">
        <p:scale>
          <a:sx n="73" d="100"/>
          <a:sy n="73" d="100"/>
        </p:scale>
        <p:origin x="476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, Srilakshmi (Nokia - IN/Bangalore)" userId="fd4ab6c5-c97d-4179-b329-9cbb7f23f590" providerId="ADAL" clId="{269D3002-F627-45BC-BFCC-49F1BB4536F4}"/>
    <pc:docChg chg="undo redo custSel addSld delSld modSld modMainMaster">
      <pc:chgData name="S, Srilakshmi (Nokia - IN/Bangalore)" userId="fd4ab6c5-c97d-4179-b329-9cbb7f23f590" providerId="ADAL" clId="{269D3002-F627-45BC-BFCC-49F1BB4536F4}" dt="2022-03-25T14:01:07.684" v="398" actId="14100"/>
      <pc:docMkLst>
        <pc:docMk/>
      </pc:docMkLst>
      <pc:sldChg chg="modSp mod">
        <pc:chgData name="S, Srilakshmi (Nokia - IN/Bangalore)" userId="fd4ab6c5-c97d-4179-b329-9cbb7f23f590" providerId="ADAL" clId="{269D3002-F627-45BC-BFCC-49F1BB4536F4}" dt="2022-03-25T13:04:19.820" v="278" actId="115"/>
        <pc:sldMkLst>
          <pc:docMk/>
          <pc:sldMk cId="0" sldId="303"/>
        </pc:sldMkLst>
        <pc:spChg chg="mod">
          <ac:chgData name="S, Srilakshmi (Nokia - IN/Bangalore)" userId="fd4ab6c5-c97d-4179-b329-9cbb7f23f590" providerId="ADAL" clId="{269D3002-F627-45BC-BFCC-49F1BB4536F4}" dt="2022-03-25T13:04:19.820" v="278" actId="115"/>
          <ac:spMkLst>
            <pc:docMk/>
            <pc:sldMk cId="0" sldId="303"/>
            <ac:spMk id="9219" creationId="{00000000-0000-0000-0000-000000000000}"/>
          </ac:spMkLst>
        </pc:spChg>
      </pc:sldChg>
      <pc:sldChg chg="modSp mod">
        <pc:chgData name="S, Srilakshmi (Nokia - IN/Bangalore)" userId="fd4ab6c5-c97d-4179-b329-9cbb7f23f590" providerId="ADAL" clId="{269D3002-F627-45BC-BFCC-49F1BB4536F4}" dt="2022-03-25T14:01:07.684" v="398" actId="14100"/>
        <pc:sldMkLst>
          <pc:docMk/>
          <pc:sldMk cId="1821686740" sldId="311"/>
        </pc:sldMkLst>
        <pc:spChg chg="mod">
          <ac:chgData name="S, Srilakshmi (Nokia - IN/Bangalore)" userId="fd4ab6c5-c97d-4179-b329-9cbb7f23f590" providerId="ADAL" clId="{269D3002-F627-45BC-BFCC-49F1BB4536F4}" dt="2022-03-25T11:45:48.263" v="65"/>
          <ac:spMkLst>
            <pc:docMk/>
            <pc:sldMk cId="1821686740" sldId="311"/>
            <ac:spMk id="16" creationId="{75D0BD14-FEAC-4560-98A4-85BCD77087C8}"/>
          </ac:spMkLst>
        </pc:spChg>
        <pc:spChg chg="mod">
          <ac:chgData name="S, Srilakshmi (Nokia - IN/Bangalore)" userId="fd4ab6c5-c97d-4179-b329-9cbb7f23f590" providerId="ADAL" clId="{269D3002-F627-45BC-BFCC-49F1BB4536F4}" dt="2022-03-25T14:00:24.534" v="391" actId="14100"/>
          <ac:spMkLst>
            <pc:docMk/>
            <pc:sldMk cId="1821686740" sldId="311"/>
            <ac:spMk id="47" creationId="{CAD2D3C9-8C07-4261-A785-F5E1AA611794}"/>
          </ac:spMkLst>
        </pc:spChg>
        <pc:spChg chg="mod">
          <ac:chgData name="S, Srilakshmi (Nokia - IN/Bangalore)" userId="fd4ab6c5-c97d-4179-b329-9cbb7f23f590" providerId="ADAL" clId="{269D3002-F627-45BC-BFCC-49F1BB4536F4}" dt="2022-03-25T14:00:27.690" v="392" actId="14100"/>
          <ac:spMkLst>
            <pc:docMk/>
            <pc:sldMk cId="1821686740" sldId="311"/>
            <ac:spMk id="48" creationId="{4238885A-E225-45FA-9FE9-D860BFB2C528}"/>
          </ac:spMkLst>
        </pc:spChg>
        <pc:spChg chg="mod">
          <ac:chgData name="S, Srilakshmi (Nokia - IN/Bangalore)" userId="fd4ab6c5-c97d-4179-b329-9cbb7f23f590" providerId="ADAL" clId="{269D3002-F627-45BC-BFCC-49F1BB4536F4}" dt="2022-03-25T14:00:40.485" v="393" actId="14100"/>
          <ac:spMkLst>
            <pc:docMk/>
            <pc:sldMk cId="1821686740" sldId="311"/>
            <ac:spMk id="49" creationId="{E66693EC-1498-4611-A37D-28AE61B59A74}"/>
          </ac:spMkLst>
        </pc:spChg>
        <pc:spChg chg="mod">
          <ac:chgData name="S, Srilakshmi (Nokia - IN/Bangalore)" userId="fd4ab6c5-c97d-4179-b329-9cbb7f23f590" providerId="ADAL" clId="{269D3002-F627-45BC-BFCC-49F1BB4536F4}" dt="2022-03-25T14:00:44.629" v="394" actId="14100"/>
          <ac:spMkLst>
            <pc:docMk/>
            <pc:sldMk cId="1821686740" sldId="311"/>
            <ac:spMk id="50" creationId="{9E65EA9F-BC74-437B-80E0-503F6F962A47}"/>
          </ac:spMkLst>
        </pc:spChg>
        <pc:spChg chg="mod">
          <ac:chgData name="S, Srilakshmi (Nokia - IN/Bangalore)" userId="fd4ab6c5-c97d-4179-b329-9cbb7f23f590" providerId="ADAL" clId="{269D3002-F627-45BC-BFCC-49F1BB4536F4}" dt="2022-03-25T14:00:51.163" v="395" actId="14100"/>
          <ac:spMkLst>
            <pc:docMk/>
            <pc:sldMk cId="1821686740" sldId="311"/>
            <ac:spMk id="51" creationId="{140450A1-1D1B-4345-B2BD-502F570FD7DC}"/>
          </ac:spMkLst>
        </pc:spChg>
        <pc:spChg chg="mod">
          <ac:chgData name="S, Srilakshmi (Nokia - IN/Bangalore)" userId="fd4ab6c5-c97d-4179-b329-9cbb7f23f590" providerId="ADAL" clId="{269D3002-F627-45BC-BFCC-49F1BB4536F4}" dt="2022-03-25T14:00:55.098" v="396" actId="14100"/>
          <ac:spMkLst>
            <pc:docMk/>
            <pc:sldMk cId="1821686740" sldId="311"/>
            <ac:spMk id="52" creationId="{53E6CA21-116C-4F0C-9FCB-A85600DDE419}"/>
          </ac:spMkLst>
        </pc:spChg>
        <pc:spChg chg="mod">
          <ac:chgData name="S, Srilakshmi (Nokia - IN/Bangalore)" userId="fd4ab6c5-c97d-4179-b329-9cbb7f23f590" providerId="ADAL" clId="{269D3002-F627-45BC-BFCC-49F1BB4536F4}" dt="2022-03-25T14:01:00.796" v="397" actId="14100"/>
          <ac:spMkLst>
            <pc:docMk/>
            <pc:sldMk cId="1821686740" sldId="311"/>
            <ac:spMk id="53" creationId="{B2FE1042-1D10-49C2-83D3-B3D27DDFB825}"/>
          </ac:spMkLst>
        </pc:spChg>
        <pc:spChg chg="mod">
          <ac:chgData name="S, Srilakshmi (Nokia - IN/Bangalore)" userId="fd4ab6c5-c97d-4179-b329-9cbb7f23f590" providerId="ADAL" clId="{269D3002-F627-45BC-BFCC-49F1BB4536F4}" dt="2022-03-25T14:01:07.684" v="398" actId="14100"/>
          <ac:spMkLst>
            <pc:docMk/>
            <pc:sldMk cId="1821686740" sldId="311"/>
            <ac:spMk id="54" creationId="{791AF48D-CA71-482A-B684-E8A6C7FCDE3C}"/>
          </ac:spMkLst>
        </pc:spChg>
        <pc:spChg chg="mod ord">
          <ac:chgData name="S, Srilakshmi (Nokia - IN/Bangalore)" userId="fd4ab6c5-c97d-4179-b329-9cbb7f23f590" providerId="ADAL" clId="{269D3002-F627-45BC-BFCC-49F1BB4536F4}" dt="2022-03-25T11:45:25.432" v="63" actId="207"/>
          <ac:spMkLst>
            <pc:docMk/>
            <pc:sldMk cId="1821686740" sldId="311"/>
            <ac:spMk id="63" creationId="{E3CEE023-3C07-483F-AA0C-313F521B2550}"/>
          </ac:spMkLst>
        </pc:spChg>
        <pc:cxnChg chg="mod">
          <ac:chgData name="S, Srilakshmi (Nokia - IN/Bangalore)" userId="fd4ab6c5-c97d-4179-b329-9cbb7f23f590" providerId="ADAL" clId="{269D3002-F627-45BC-BFCC-49F1BB4536F4}" dt="2022-03-25T14:00:27.690" v="392" actId="14100"/>
          <ac:cxnSpMkLst>
            <pc:docMk/>
            <pc:sldMk cId="1821686740" sldId="311"/>
            <ac:cxnSpMk id="43" creationId="{BC09E489-5585-4078-93CD-B26DA41759F3}"/>
          </ac:cxnSpMkLst>
        </pc:cxnChg>
        <pc:cxnChg chg="mod">
          <ac:chgData name="S, Srilakshmi (Nokia - IN/Bangalore)" userId="fd4ab6c5-c97d-4179-b329-9cbb7f23f590" providerId="ADAL" clId="{269D3002-F627-45BC-BFCC-49F1BB4536F4}" dt="2022-03-25T14:00:44.629" v="394" actId="14100"/>
          <ac:cxnSpMkLst>
            <pc:docMk/>
            <pc:sldMk cId="1821686740" sldId="311"/>
            <ac:cxnSpMk id="45" creationId="{1C49B1C9-9D43-4AF2-98FB-291C3668645D}"/>
          </ac:cxnSpMkLst>
        </pc:cxnChg>
        <pc:cxnChg chg="mod">
          <ac:chgData name="S, Srilakshmi (Nokia - IN/Bangalore)" userId="fd4ab6c5-c97d-4179-b329-9cbb7f23f590" providerId="ADAL" clId="{269D3002-F627-45BC-BFCC-49F1BB4536F4}" dt="2022-03-25T14:00:55.098" v="396" actId="14100"/>
          <ac:cxnSpMkLst>
            <pc:docMk/>
            <pc:sldMk cId="1821686740" sldId="311"/>
            <ac:cxnSpMk id="46" creationId="{1280D756-46B0-4850-86FE-56F628E62608}"/>
          </ac:cxnSpMkLst>
        </pc:cxnChg>
      </pc:sldChg>
      <pc:sldChg chg="modSp mod">
        <pc:chgData name="S, Srilakshmi (Nokia - IN/Bangalore)" userId="fd4ab6c5-c97d-4179-b329-9cbb7f23f590" providerId="ADAL" clId="{269D3002-F627-45BC-BFCC-49F1BB4536F4}" dt="2022-03-25T12:31:10.034" v="200" actId="20577"/>
        <pc:sldMkLst>
          <pc:docMk/>
          <pc:sldMk cId="775421366" sldId="315"/>
        </pc:sldMkLst>
        <pc:spChg chg="mod">
          <ac:chgData name="S, Srilakshmi (Nokia - IN/Bangalore)" userId="fd4ab6c5-c97d-4179-b329-9cbb7f23f590" providerId="ADAL" clId="{269D3002-F627-45BC-BFCC-49F1BB4536F4}" dt="2022-03-25T12:31:10.034" v="200" actId="20577"/>
          <ac:spMkLst>
            <pc:docMk/>
            <pc:sldMk cId="775421366" sldId="315"/>
            <ac:spMk id="16" creationId="{75D0BD14-FEAC-4560-98A4-85BCD77087C8}"/>
          </ac:spMkLst>
        </pc:spChg>
      </pc:sldChg>
      <pc:sldChg chg="addSp delSp modSp mod">
        <pc:chgData name="S, Srilakshmi (Nokia - IN/Bangalore)" userId="fd4ab6c5-c97d-4179-b329-9cbb7f23f590" providerId="ADAL" clId="{269D3002-F627-45BC-BFCC-49F1BB4536F4}" dt="2022-03-25T13:36:55.653" v="289" actId="1076"/>
        <pc:sldMkLst>
          <pc:docMk/>
          <pc:sldMk cId="2676743161" sldId="316"/>
        </pc:sldMkLst>
        <pc:spChg chg="del">
          <ac:chgData name="S, Srilakshmi (Nokia - IN/Bangalore)" userId="fd4ab6c5-c97d-4179-b329-9cbb7f23f590" providerId="ADAL" clId="{269D3002-F627-45BC-BFCC-49F1BB4536F4}" dt="2022-03-25T13:35:53.278" v="281" actId="478"/>
          <ac:spMkLst>
            <pc:docMk/>
            <pc:sldMk cId="2676743161" sldId="316"/>
            <ac:spMk id="3" creationId="{8D889C66-076E-4EB8-8B2C-223DBD2AE452}"/>
          </ac:spMkLst>
        </pc:spChg>
        <pc:spChg chg="del">
          <ac:chgData name="S, Srilakshmi (Nokia - IN/Bangalore)" userId="fd4ab6c5-c97d-4179-b329-9cbb7f23f590" providerId="ADAL" clId="{269D3002-F627-45BC-BFCC-49F1BB4536F4}" dt="2022-03-25T13:35:57.734" v="283" actId="478"/>
          <ac:spMkLst>
            <pc:docMk/>
            <pc:sldMk cId="2676743161" sldId="316"/>
            <ac:spMk id="52" creationId="{157A03DC-7D11-4EC1-BCBD-19A7BDEAAE58}"/>
          </ac:spMkLst>
        </pc:spChg>
        <pc:spChg chg="del">
          <ac:chgData name="S, Srilakshmi (Nokia - IN/Bangalore)" userId="fd4ab6c5-c97d-4179-b329-9cbb7f23f590" providerId="ADAL" clId="{269D3002-F627-45BC-BFCC-49F1BB4536F4}" dt="2022-03-25T13:35:57.734" v="283" actId="478"/>
          <ac:spMkLst>
            <pc:docMk/>
            <pc:sldMk cId="2676743161" sldId="316"/>
            <ac:spMk id="53" creationId="{988AC34C-5E0D-4019-AF29-2571AED3ADC2}"/>
          </ac:spMkLst>
        </pc:spChg>
        <pc:spChg chg="del">
          <ac:chgData name="S, Srilakshmi (Nokia - IN/Bangalore)" userId="fd4ab6c5-c97d-4179-b329-9cbb7f23f590" providerId="ADAL" clId="{269D3002-F627-45BC-BFCC-49F1BB4536F4}" dt="2022-03-25T13:35:53.278" v="281" actId="478"/>
          <ac:spMkLst>
            <pc:docMk/>
            <pc:sldMk cId="2676743161" sldId="316"/>
            <ac:spMk id="55" creationId="{25A1C1CA-8BA0-4593-8AC8-B7C723461346}"/>
          </ac:spMkLst>
        </pc:spChg>
        <pc:spChg chg="del">
          <ac:chgData name="S, Srilakshmi (Nokia - IN/Bangalore)" userId="fd4ab6c5-c97d-4179-b329-9cbb7f23f590" providerId="ADAL" clId="{269D3002-F627-45BC-BFCC-49F1BB4536F4}" dt="2022-03-25T13:35:53.278" v="281" actId="478"/>
          <ac:spMkLst>
            <pc:docMk/>
            <pc:sldMk cId="2676743161" sldId="316"/>
            <ac:spMk id="57" creationId="{E82003C5-037B-48C9-91BE-20F3200CD28F}"/>
          </ac:spMkLst>
        </pc:spChg>
        <pc:spChg chg="del">
          <ac:chgData name="S, Srilakshmi (Nokia - IN/Bangalore)" userId="fd4ab6c5-c97d-4179-b329-9cbb7f23f590" providerId="ADAL" clId="{269D3002-F627-45BC-BFCC-49F1BB4536F4}" dt="2022-03-25T13:35:53.278" v="281" actId="478"/>
          <ac:spMkLst>
            <pc:docMk/>
            <pc:sldMk cId="2676743161" sldId="316"/>
            <ac:spMk id="67" creationId="{3DB25237-F8E6-47C5-8837-A01F1EA0286B}"/>
          </ac:spMkLst>
        </pc:spChg>
        <pc:spChg chg="del">
          <ac:chgData name="S, Srilakshmi (Nokia - IN/Bangalore)" userId="fd4ab6c5-c97d-4179-b329-9cbb7f23f590" providerId="ADAL" clId="{269D3002-F627-45BC-BFCC-49F1BB4536F4}" dt="2022-03-25T13:35:53.278" v="281" actId="478"/>
          <ac:spMkLst>
            <pc:docMk/>
            <pc:sldMk cId="2676743161" sldId="316"/>
            <ac:spMk id="68" creationId="{BC32E380-AB63-495F-A8D0-39C9D2EF8374}"/>
          </ac:spMkLst>
        </pc:spChg>
        <pc:picChg chg="add del mod">
          <ac:chgData name="S, Srilakshmi (Nokia - IN/Bangalore)" userId="fd4ab6c5-c97d-4179-b329-9cbb7f23f590" providerId="ADAL" clId="{269D3002-F627-45BC-BFCC-49F1BB4536F4}" dt="2022-03-25T13:36:39.485" v="287" actId="478"/>
          <ac:picMkLst>
            <pc:docMk/>
            <pc:sldMk cId="2676743161" sldId="316"/>
            <ac:picMk id="2" creationId="{01FBC34C-118F-4E3C-8455-B166699B80B4}"/>
          </ac:picMkLst>
        </pc:picChg>
        <pc:picChg chg="add mod">
          <ac:chgData name="S, Srilakshmi (Nokia - IN/Bangalore)" userId="fd4ab6c5-c97d-4179-b329-9cbb7f23f590" providerId="ADAL" clId="{269D3002-F627-45BC-BFCC-49F1BB4536F4}" dt="2022-03-25T13:36:55.653" v="289" actId="1076"/>
          <ac:picMkLst>
            <pc:docMk/>
            <pc:sldMk cId="2676743161" sldId="316"/>
            <ac:picMk id="4" creationId="{E42D0EC1-5FCD-4896-A9CF-45AEE74BDFC9}"/>
          </ac:picMkLst>
        </pc:picChg>
        <pc:cxnChg chg="del">
          <ac:chgData name="S, Srilakshmi (Nokia - IN/Bangalore)" userId="fd4ab6c5-c97d-4179-b329-9cbb7f23f590" providerId="ADAL" clId="{269D3002-F627-45BC-BFCC-49F1BB4536F4}" dt="2022-03-25T13:35:53.278" v="281" actId="478"/>
          <ac:cxnSpMkLst>
            <pc:docMk/>
            <pc:sldMk cId="2676743161" sldId="316"/>
            <ac:cxnSpMk id="54" creationId="{EFFCEF1B-2BF3-4FB9-B2AF-575078301C13}"/>
          </ac:cxnSpMkLst>
        </pc:cxnChg>
        <pc:cxnChg chg="del mod">
          <ac:chgData name="S, Srilakshmi (Nokia - IN/Bangalore)" userId="fd4ab6c5-c97d-4179-b329-9cbb7f23f590" providerId="ADAL" clId="{269D3002-F627-45BC-BFCC-49F1BB4536F4}" dt="2022-03-25T13:35:53.278" v="281" actId="478"/>
          <ac:cxnSpMkLst>
            <pc:docMk/>
            <pc:sldMk cId="2676743161" sldId="316"/>
            <ac:cxnSpMk id="66" creationId="{BE959589-7DEC-45C1-BE53-603B1F085053}"/>
          </ac:cxnSpMkLst>
        </pc:cxnChg>
      </pc:sldChg>
      <pc:sldChg chg="modSp mod">
        <pc:chgData name="S, Srilakshmi (Nokia - IN/Bangalore)" userId="fd4ab6c5-c97d-4179-b329-9cbb7f23f590" providerId="ADAL" clId="{269D3002-F627-45BC-BFCC-49F1BB4536F4}" dt="2022-03-25T13:41:01.044" v="298" actId="14100"/>
        <pc:sldMkLst>
          <pc:docMk/>
          <pc:sldMk cId="682178370" sldId="317"/>
        </pc:sldMkLst>
        <pc:spChg chg="mod">
          <ac:chgData name="S, Srilakshmi (Nokia - IN/Bangalore)" userId="fd4ab6c5-c97d-4179-b329-9cbb7f23f590" providerId="ADAL" clId="{269D3002-F627-45BC-BFCC-49F1BB4536F4}" dt="2022-03-25T11:49:04.232" v="83" actId="6549"/>
          <ac:spMkLst>
            <pc:docMk/>
            <pc:sldMk cId="682178370" sldId="317"/>
            <ac:spMk id="16" creationId="{75D0BD14-FEAC-4560-98A4-85BCD77087C8}"/>
          </ac:spMkLst>
        </pc:spChg>
        <pc:spChg chg="mod">
          <ac:chgData name="S, Srilakshmi (Nokia - IN/Bangalore)" userId="fd4ab6c5-c97d-4179-b329-9cbb7f23f590" providerId="ADAL" clId="{269D3002-F627-45BC-BFCC-49F1BB4536F4}" dt="2022-03-25T13:40:57.082" v="297" actId="14100"/>
          <ac:spMkLst>
            <pc:docMk/>
            <pc:sldMk cId="682178370" sldId="317"/>
            <ac:spMk id="38" creationId="{A61BF464-C39F-41E3-9BAB-E36ECA3C1DBB}"/>
          </ac:spMkLst>
        </pc:spChg>
        <pc:spChg chg="mod">
          <ac:chgData name="S, Srilakshmi (Nokia - IN/Bangalore)" userId="fd4ab6c5-c97d-4179-b329-9cbb7f23f590" providerId="ADAL" clId="{269D3002-F627-45BC-BFCC-49F1BB4536F4}" dt="2022-03-25T13:41:01.044" v="298" actId="14100"/>
          <ac:spMkLst>
            <pc:docMk/>
            <pc:sldMk cId="682178370" sldId="317"/>
            <ac:spMk id="71" creationId="{408FA887-9FCD-48A7-BD9C-8AF108A6677D}"/>
          </ac:spMkLst>
        </pc:spChg>
      </pc:sldChg>
      <pc:sldChg chg="addSp delSp modSp mod">
        <pc:chgData name="S, Srilakshmi (Nokia - IN/Bangalore)" userId="fd4ab6c5-c97d-4179-b329-9cbb7f23f590" providerId="ADAL" clId="{269D3002-F627-45BC-BFCC-49F1BB4536F4}" dt="2022-03-25T13:43:28.053" v="388" actId="1035"/>
        <pc:sldMkLst>
          <pc:docMk/>
          <pc:sldMk cId="3884707934" sldId="320"/>
        </pc:sldMkLst>
        <pc:spChg chg="mod">
          <ac:chgData name="S, Srilakshmi (Nokia - IN/Bangalore)" userId="fd4ab6c5-c97d-4179-b329-9cbb7f23f590" providerId="ADAL" clId="{269D3002-F627-45BC-BFCC-49F1BB4536F4}" dt="2022-03-25T12:26:42.897" v="190"/>
          <ac:spMkLst>
            <pc:docMk/>
            <pc:sldMk cId="3884707934" sldId="320"/>
            <ac:spMk id="10" creationId="{47C3EC19-BBF4-43D3-A455-B4371AE40146}"/>
          </ac:spMkLst>
        </pc:spChg>
        <pc:spChg chg="del">
          <ac:chgData name="S, Srilakshmi (Nokia - IN/Bangalore)" userId="fd4ab6c5-c97d-4179-b329-9cbb7f23f590" providerId="ADAL" clId="{269D3002-F627-45BC-BFCC-49F1BB4536F4}" dt="2022-03-25T13:37:17.806" v="292" actId="478"/>
          <ac:spMkLst>
            <pc:docMk/>
            <pc:sldMk cId="3884707934" sldId="320"/>
            <ac:spMk id="13" creationId="{FC2272CE-562B-441B-9937-8D96B8D411B3}"/>
          </ac:spMkLst>
        </pc:spChg>
        <pc:spChg chg="del">
          <ac:chgData name="S, Srilakshmi (Nokia - IN/Bangalore)" userId="fd4ab6c5-c97d-4179-b329-9cbb7f23f590" providerId="ADAL" clId="{269D3002-F627-45BC-BFCC-49F1BB4536F4}" dt="2022-03-25T13:37:17.806" v="292" actId="478"/>
          <ac:spMkLst>
            <pc:docMk/>
            <pc:sldMk cId="3884707934" sldId="320"/>
            <ac:spMk id="15" creationId="{EF410B5C-FB82-4F64-82A5-B7F3A3C8E56B}"/>
          </ac:spMkLst>
        </pc:spChg>
        <pc:spChg chg="del">
          <ac:chgData name="S, Srilakshmi (Nokia - IN/Bangalore)" userId="fd4ab6c5-c97d-4179-b329-9cbb7f23f590" providerId="ADAL" clId="{269D3002-F627-45BC-BFCC-49F1BB4536F4}" dt="2022-03-25T13:37:17.806" v="292" actId="478"/>
          <ac:spMkLst>
            <pc:docMk/>
            <pc:sldMk cId="3884707934" sldId="320"/>
            <ac:spMk id="18" creationId="{2D3B2984-F04A-4B87-9618-6103FEA63671}"/>
          </ac:spMkLst>
        </pc:spChg>
        <pc:spChg chg="del">
          <ac:chgData name="S, Srilakshmi (Nokia - IN/Bangalore)" userId="fd4ab6c5-c97d-4179-b329-9cbb7f23f590" providerId="ADAL" clId="{269D3002-F627-45BC-BFCC-49F1BB4536F4}" dt="2022-03-25T13:37:17.806" v="292" actId="478"/>
          <ac:spMkLst>
            <pc:docMk/>
            <pc:sldMk cId="3884707934" sldId="320"/>
            <ac:spMk id="19" creationId="{98445C6A-B9C8-4534-A410-1D496713403C}"/>
          </ac:spMkLst>
        </pc:spChg>
        <pc:spChg chg="del">
          <ac:chgData name="S, Srilakshmi (Nokia - IN/Bangalore)" userId="fd4ab6c5-c97d-4179-b329-9cbb7f23f590" providerId="ADAL" clId="{269D3002-F627-45BC-BFCC-49F1BB4536F4}" dt="2022-03-25T13:37:17.806" v="292" actId="478"/>
          <ac:spMkLst>
            <pc:docMk/>
            <pc:sldMk cId="3884707934" sldId="320"/>
            <ac:spMk id="21" creationId="{9A069FD8-B335-43CE-9AFF-F326D0961B0F}"/>
          </ac:spMkLst>
        </pc:spChg>
        <pc:spChg chg="del">
          <ac:chgData name="S, Srilakshmi (Nokia - IN/Bangalore)" userId="fd4ab6c5-c97d-4179-b329-9cbb7f23f590" providerId="ADAL" clId="{269D3002-F627-45BC-BFCC-49F1BB4536F4}" dt="2022-03-25T13:37:17.806" v="292" actId="478"/>
          <ac:spMkLst>
            <pc:docMk/>
            <pc:sldMk cId="3884707934" sldId="320"/>
            <ac:spMk id="22" creationId="{36804B6D-D0EA-4E6E-843C-477068904D51}"/>
          </ac:spMkLst>
        </pc:spChg>
        <pc:spChg chg="del">
          <ac:chgData name="S, Srilakshmi (Nokia - IN/Bangalore)" userId="fd4ab6c5-c97d-4179-b329-9cbb7f23f590" providerId="ADAL" clId="{269D3002-F627-45BC-BFCC-49F1BB4536F4}" dt="2022-03-25T13:37:17.806" v="292" actId="478"/>
          <ac:spMkLst>
            <pc:docMk/>
            <pc:sldMk cId="3884707934" sldId="320"/>
            <ac:spMk id="23" creationId="{DCC2BBB0-D11B-4550-BF55-6F8FA13ECE7B}"/>
          </ac:spMkLst>
        </pc:spChg>
        <pc:spChg chg="del">
          <ac:chgData name="S, Srilakshmi (Nokia - IN/Bangalore)" userId="fd4ab6c5-c97d-4179-b329-9cbb7f23f590" providerId="ADAL" clId="{269D3002-F627-45BC-BFCC-49F1BB4536F4}" dt="2022-03-25T13:37:25.438" v="294" actId="478"/>
          <ac:spMkLst>
            <pc:docMk/>
            <pc:sldMk cId="3884707934" sldId="320"/>
            <ac:spMk id="24" creationId="{0F6335A0-D330-485D-AABD-4B679D62A31D}"/>
          </ac:spMkLst>
        </pc:spChg>
        <pc:spChg chg="del">
          <ac:chgData name="S, Srilakshmi (Nokia - IN/Bangalore)" userId="fd4ab6c5-c97d-4179-b329-9cbb7f23f590" providerId="ADAL" clId="{269D3002-F627-45BC-BFCC-49F1BB4536F4}" dt="2022-03-25T13:37:25.438" v="294" actId="478"/>
          <ac:spMkLst>
            <pc:docMk/>
            <pc:sldMk cId="3884707934" sldId="320"/>
            <ac:spMk id="28" creationId="{58C3FE61-3D5A-4A97-879B-D5B0499189DB}"/>
          </ac:spMkLst>
        </pc:spChg>
        <pc:spChg chg="del">
          <ac:chgData name="S, Srilakshmi (Nokia - IN/Bangalore)" userId="fd4ab6c5-c97d-4179-b329-9cbb7f23f590" providerId="ADAL" clId="{269D3002-F627-45BC-BFCC-49F1BB4536F4}" dt="2022-03-25T13:37:25.438" v="294" actId="478"/>
          <ac:spMkLst>
            <pc:docMk/>
            <pc:sldMk cId="3884707934" sldId="320"/>
            <ac:spMk id="29" creationId="{FAFB6986-4A71-48AB-B768-A3354D02BDB5}"/>
          </ac:spMkLst>
        </pc:spChg>
        <pc:spChg chg="del">
          <ac:chgData name="S, Srilakshmi (Nokia - IN/Bangalore)" userId="fd4ab6c5-c97d-4179-b329-9cbb7f23f590" providerId="ADAL" clId="{269D3002-F627-45BC-BFCC-49F1BB4536F4}" dt="2022-03-25T13:37:25.438" v="294" actId="478"/>
          <ac:spMkLst>
            <pc:docMk/>
            <pc:sldMk cId="3884707934" sldId="320"/>
            <ac:spMk id="43" creationId="{B26738E7-CFC9-4BF8-947E-85AC0BA94A4F}"/>
          </ac:spMkLst>
        </pc:spChg>
        <pc:spChg chg="del">
          <ac:chgData name="S, Srilakshmi (Nokia - IN/Bangalore)" userId="fd4ab6c5-c97d-4179-b329-9cbb7f23f590" providerId="ADAL" clId="{269D3002-F627-45BC-BFCC-49F1BB4536F4}" dt="2022-03-25T13:37:30.326" v="295" actId="478"/>
          <ac:spMkLst>
            <pc:docMk/>
            <pc:sldMk cId="3884707934" sldId="320"/>
            <ac:spMk id="44" creationId="{21D52FA3-2505-443E-956C-FDE1B040E593}"/>
          </ac:spMkLst>
        </pc:spChg>
        <pc:spChg chg="del">
          <ac:chgData name="S, Srilakshmi (Nokia - IN/Bangalore)" userId="fd4ab6c5-c97d-4179-b329-9cbb7f23f590" providerId="ADAL" clId="{269D3002-F627-45BC-BFCC-49F1BB4536F4}" dt="2022-03-25T13:37:25.438" v="294" actId="478"/>
          <ac:spMkLst>
            <pc:docMk/>
            <pc:sldMk cId="3884707934" sldId="320"/>
            <ac:spMk id="62" creationId="{42901FCE-22A8-49D2-B297-FFA737E59A28}"/>
          </ac:spMkLst>
        </pc:spChg>
        <pc:spChg chg="del">
          <ac:chgData name="S, Srilakshmi (Nokia - IN/Bangalore)" userId="fd4ab6c5-c97d-4179-b329-9cbb7f23f590" providerId="ADAL" clId="{269D3002-F627-45BC-BFCC-49F1BB4536F4}" dt="2022-03-25T13:37:25.438" v="294" actId="478"/>
          <ac:spMkLst>
            <pc:docMk/>
            <pc:sldMk cId="3884707934" sldId="320"/>
            <ac:spMk id="63" creationId="{5E6DD4DA-E33F-4E7B-8B25-086795D48256}"/>
          </ac:spMkLst>
        </pc:spChg>
        <pc:picChg chg="add mod">
          <ac:chgData name="S, Srilakshmi (Nokia - IN/Bangalore)" userId="fd4ab6c5-c97d-4179-b329-9cbb7f23f590" providerId="ADAL" clId="{269D3002-F627-45BC-BFCC-49F1BB4536F4}" dt="2022-03-25T13:43:28.053" v="388" actId="1035"/>
          <ac:picMkLst>
            <pc:docMk/>
            <pc:sldMk cId="3884707934" sldId="320"/>
            <ac:picMk id="3" creationId="{CBDFEA6C-A6AE-43C9-B7A8-3E344311F8FA}"/>
          </ac:picMkLst>
        </pc:picChg>
        <pc:picChg chg="add mod">
          <ac:chgData name="S, Srilakshmi (Nokia - IN/Bangalore)" userId="fd4ab6c5-c97d-4179-b329-9cbb7f23f590" providerId="ADAL" clId="{269D3002-F627-45BC-BFCC-49F1BB4536F4}" dt="2022-03-25T13:43:28.053" v="388" actId="1035"/>
          <ac:picMkLst>
            <pc:docMk/>
            <pc:sldMk cId="3884707934" sldId="320"/>
            <ac:picMk id="25" creationId="{A35C7541-DA98-4E54-A454-79132DC18DF8}"/>
          </ac:picMkLst>
        </pc:picChg>
        <pc:cxnChg chg="del mod">
          <ac:chgData name="S, Srilakshmi (Nokia - IN/Bangalore)" userId="fd4ab6c5-c97d-4179-b329-9cbb7f23f590" providerId="ADAL" clId="{269D3002-F627-45BC-BFCC-49F1BB4536F4}" dt="2022-03-25T13:37:25.438" v="294" actId="478"/>
          <ac:cxnSpMkLst>
            <pc:docMk/>
            <pc:sldMk cId="3884707934" sldId="320"/>
            <ac:cxnSpMk id="14" creationId="{D449414F-13AA-4E6A-A310-5A3B8B481034}"/>
          </ac:cxnSpMkLst>
        </pc:cxnChg>
        <pc:cxnChg chg="del">
          <ac:chgData name="S, Srilakshmi (Nokia - IN/Bangalore)" userId="fd4ab6c5-c97d-4179-b329-9cbb7f23f590" providerId="ADAL" clId="{269D3002-F627-45BC-BFCC-49F1BB4536F4}" dt="2022-03-25T13:37:17.806" v="292" actId="478"/>
          <ac:cxnSpMkLst>
            <pc:docMk/>
            <pc:sldMk cId="3884707934" sldId="320"/>
            <ac:cxnSpMk id="17" creationId="{F82936EC-A1A4-4298-9F99-F88E837BF487}"/>
          </ac:cxnSpMkLst>
        </pc:cxnChg>
        <pc:cxnChg chg="del mod">
          <ac:chgData name="S, Srilakshmi (Nokia - IN/Bangalore)" userId="fd4ab6c5-c97d-4179-b329-9cbb7f23f590" providerId="ADAL" clId="{269D3002-F627-45BC-BFCC-49F1BB4536F4}" dt="2022-03-25T13:37:17.806" v="292" actId="478"/>
          <ac:cxnSpMkLst>
            <pc:docMk/>
            <pc:sldMk cId="3884707934" sldId="320"/>
            <ac:cxnSpMk id="20" creationId="{756DF17E-EF23-453E-BE29-D2288CE77817}"/>
          </ac:cxnSpMkLst>
        </pc:cxnChg>
        <pc:cxnChg chg="del">
          <ac:chgData name="S, Srilakshmi (Nokia - IN/Bangalore)" userId="fd4ab6c5-c97d-4179-b329-9cbb7f23f590" providerId="ADAL" clId="{269D3002-F627-45BC-BFCC-49F1BB4536F4}" dt="2022-03-25T13:37:25.438" v="294" actId="478"/>
          <ac:cxnSpMkLst>
            <pc:docMk/>
            <pc:sldMk cId="3884707934" sldId="320"/>
            <ac:cxnSpMk id="45" creationId="{45ADCA0D-9931-459B-BF49-3F8F0319B197}"/>
          </ac:cxnSpMkLst>
        </pc:cxnChg>
      </pc:sldChg>
      <pc:sldChg chg="modSp add mod">
        <pc:chgData name="S, Srilakshmi (Nokia - IN/Bangalore)" userId="fd4ab6c5-c97d-4179-b329-9cbb7f23f590" providerId="ADAL" clId="{269D3002-F627-45BC-BFCC-49F1BB4536F4}" dt="2022-03-25T11:46:57.934" v="79" actId="1035"/>
        <pc:sldMkLst>
          <pc:docMk/>
          <pc:sldMk cId="3242826796" sldId="705"/>
        </pc:sldMkLst>
        <pc:spChg chg="mod">
          <ac:chgData name="S, Srilakshmi (Nokia - IN/Bangalore)" userId="fd4ab6c5-c97d-4179-b329-9cbb7f23f590" providerId="ADAL" clId="{269D3002-F627-45BC-BFCC-49F1BB4536F4}" dt="2022-03-25T11:46:57.934" v="79" actId="1035"/>
          <ac:spMkLst>
            <pc:docMk/>
            <pc:sldMk cId="3242826796" sldId="705"/>
            <ac:spMk id="34" creationId="{FAF78B07-08EB-4F03-A570-1981FB49C18C}"/>
          </ac:spMkLst>
        </pc:spChg>
        <pc:spChg chg="mod">
          <ac:chgData name="S, Srilakshmi (Nokia - IN/Bangalore)" userId="fd4ab6c5-c97d-4179-b329-9cbb7f23f590" providerId="ADAL" clId="{269D3002-F627-45BC-BFCC-49F1BB4536F4}" dt="2022-03-25T11:46:57.934" v="79" actId="1035"/>
          <ac:spMkLst>
            <pc:docMk/>
            <pc:sldMk cId="3242826796" sldId="705"/>
            <ac:spMk id="35" creationId="{C06CCD8F-3E4A-4637-BACD-04DC7CB9CEEA}"/>
          </ac:spMkLst>
        </pc:spChg>
        <pc:spChg chg="mod">
          <ac:chgData name="S, Srilakshmi (Nokia - IN/Bangalore)" userId="fd4ab6c5-c97d-4179-b329-9cbb7f23f590" providerId="ADAL" clId="{269D3002-F627-45BC-BFCC-49F1BB4536F4}" dt="2022-03-25T11:46:57.934" v="79" actId="1035"/>
          <ac:spMkLst>
            <pc:docMk/>
            <pc:sldMk cId="3242826796" sldId="705"/>
            <ac:spMk id="36" creationId="{5CBA74FF-B5F9-4DCB-9E8F-909A1A195FAF}"/>
          </ac:spMkLst>
        </pc:spChg>
        <pc:spChg chg="mod">
          <ac:chgData name="S, Srilakshmi (Nokia - IN/Bangalore)" userId="fd4ab6c5-c97d-4179-b329-9cbb7f23f590" providerId="ADAL" clId="{269D3002-F627-45BC-BFCC-49F1BB4536F4}" dt="2022-03-25T11:46:57.934" v="79" actId="1035"/>
          <ac:spMkLst>
            <pc:docMk/>
            <pc:sldMk cId="3242826796" sldId="705"/>
            <ac:spMk id="45" creationId="{F7C1E148-2DB6-430F-9107-D80A5962BB97}"/>
          </ac:spMkLst>
        </pc:spChg>
        <pc:cxnChg chg="mod">
          <ac:chgData name="S, Srilakshmi (Nokia - IN/Bangalore)" userId="fd4ab6c5-c97d-4179-b329-9cbb7f23f590" providerId="ADAL" clId="{269D3002-F627-45BC-BFCC-49F1BB4536F4}" dt="2022-03-25T11:46:57.934" v="79" actId="1035"/>
          <ac:cxnSpMkLst>
            <pc:docMk/>
            <pc:sldMk cId="3242826796" sldId="705"/>
            <ac:cxnSpMk id="57" creationId="{ED33FD12-B5C2-439A-B9A9-1E0711F7434F}"/>
          </ac:cxnSpMkLst>
        </pc:cxnChg>
      </pc:sldChg>
      <pc:sldChg chg="add del">
        <pc:chgData name="S, Srilakshmi (Nokia - IN/Bangalore)" userId="fd4ab6c5-c97d-4179-b329-9cbb7f23f590" providerId="ADAL" clId="{269D3002-F627-45BC-BFCC-49F1BB4536F4}" dt="2022-03-25T12:23:26.503" v="189" actId="47"/>
        <pc:sldMkLst>
          <pc:docMk/>
          <pc:sldMk cId="1338148092" sldId="706"/>
        </pc:sldMkLst>
      </pc:sldChg>
      <pc:sldChg chg="modSp add mod">
        <pc:chgData name="S, Srilakshmi (Nokia - IN/Bangalore)" userId="fd4ab6c5-c97d-4179-b329-9cbb7f23f590" providerId="ADAL" clId="{269D3002-F627-45BC-BFCC-49F1BB4536F4}" dt="2022-03-25T13:43:56.631" v="389" actId="115"/>
        <pc:sldMkLst>
          <pc:docMk/>
          <pc:sldMk cId="2697070629" sldId="707"/>
        </pc:sldMkLst>
        <pc:spChg chg="mod">
          <ac:chgData name="S, Srilakshmi (Nokia - IN/Bangalore)" userId="fd4ab6c5-c97d-4179-b329-9cbb7f23f590" providerId="ADAL" clId="{269D3002-F627-45BC-BFCC-49F1BB4536F4}" dt="2022-03-25T13:43:56.631" v="389" actId="115"/>
          <ac:spMkLst>
            <pc:docMk/>
            <pc:sldMk cId="2697070629" sldId="707"/>
            <ac:spMk id="54" creationId="{51615D83-FF79-4A32-B9D4-B5A9E37A6310}"/>
          </ac:spMkLst>
        </pc:spChg>
      </pc:sldChg>
      <pc:sldMasterChg chg="modSp mod">
        <pc:chgData name="S, Srilakshmi (Nokia - IN/Bangalore)" userId="fd4ab6c5-c97d-4179-b329-9cbb7f23f590" providerId="ADAL" clId="{269D3002-F627-45BC-BFCC-49F1BB4536F4}" dt="2022-03-25T12:22:04.977" v="187" actId="20577"/>
        <pc:sldMasterMkLst>
          <pc:docMk/>
          <pc:sldMasterMk cId="0" sldId="2147483729"/>
        </pc:sldMasterMkLst>
        <pc:spChg chg="mod">
          <ac:chgData name="S, Srilakshmi (Nokia - IN/Bangalore)" userId="fd4ab6c5-c97d-4179-b329-9cbb7f23f590" providerId="ADAL" clId="{269D3002-F627-45BC-BFCC-49F1BB4536F4}" dt="2022-03-25T12:22:04.977" v="187" actId="20577"/>
          <ac:spMkLst>
            <pc:docMk/>
            <pc:sldMasterMk cId="0" sldId="2147483729"/>
            <ac:spMk id="14" creationId="{00000000-0000-0000-0000-000000000000}"/>
          </ac:spMkLst>
        </pc:spChg>
      </pc:sldMasterChg>
    </pc:docChg>
  </pc:docChgLst>
  <pc:docChgLst>
    <pc:chgData name="S, Srilakshmi (Nokia - IN/Bangalore)" userId="fd4ab6c5-c97d-4179-b329-9cbb7f23f590" providerId="ADAL" clId="{C717895D-F7B1-4813-B7D9-AA0FDA127D3F}"/>
    <pc:docChg chg="undo redo custSel addSld delSld modSld">
      <pc:chgData name="S, Srilakshmi (Nokia - IN/Bangalore)" userId="fd4ab6c5-c97d-4179-b329-9cbb7f23f590" providerId="ADAL" clId="{C717895D-F7B1-4813-B7D9-AA0FDA127D3F}" dt="2022-03-25T05:58:52.279" v="579" actId="20577"/>
      <pc:docMkLst>
        <pc:docMk/>
      </pc:docMkLst>
      <pc:sldChg chg="del">
        <pc:chgData name="S, Srilakshmi (Nokia - IN/Bangalore)" userId="fd4ab6c5-c97d-4179-b329-9cbb7f23f590" providerId="ADAL" clId="{C717895D-F7B1-4813-B7D9-AA0FDA127D3F}" dt="2022-03-24T12:24:02.620" v="9" actId="47"/>
        <pc:sldMkLst>
          <pc:docMk/>
          <pc:sldMk cId="4139695104" sldId="262"/>
        </pc:sldMkLst>
      </pc:sldChg>
      <pc:sldChg chg="del">
        <pc:chgData name="S, Srilakshmi (Nokia - IN/Bangalore)" userId="fd4ab6c5-c97d-4179-b329-9cbb7f23f590" providerId="ADAL" clId="{C717895D-F7B1-4813-B7D9-AA0FDA127D3F}" dt="2022-03-24T12:24:02.620" v="9" actId="47"/>
        <pc:sldMkLst>
          <pc:docMk/>
          <pc:sldMk cId="576254356" sldId="276"/>
        </pc:sldMkLst>
      </pc:sldChg>
      <pc:sldChg chg="modSp mod">
        <pc:chgData name="S, Srilakshmi (Nokia - IN/Bangalore)" userId="fd4ab6c5-c97d-4179-b329-9cbb7f23f590" providerId="ADAL" clId="{C717895D-F7B1-4813-B7D9-AA0FDA127D3F}" dt="2022-03-25T05:58:52.279" v="579" actId="20577"/>
        <pc:sldMkLst>
          <pc:docMk/>
          <pc:sldMk cId="0" sldId="303"/>
        </pc:sldMkLst>
        <pc:spChg chg="mod">
          <ac:chgData name="S, Srilakshmi (Nokia - IN/Bangalore)" userId="fd4ab6c5-c97d-4179-b329-9cbb7f23f590" providerId="ADAL" clId="{C717895D-F7B1-4813-B7D9-AA0FDA127D3F}" dt="2022-03-25T05:58:52.279" v="579" actId="20577"/>
          <ac:spMkLst>
            <pc:docMk/>
            <pc:sldMk cId="0" sldId="303"/>
            <ac:spMk id="9219" creationId="{00000000-0000-0000-0000-000000000000}"/>
          </ac:spMkLst>
        </pc:spChg>
      </pc:sldChg>
      <pc:sldChg chg="modSp add mod">
        <pc:chgData name="S, Srilakshmi (Nokia - IN/Bangalore)" userId="fd4ab6c5-c97d-4179-b329-9cbb7f23f590" providerId="ADAL" clId="{C717895D-F7B1-4813-B7D9-AA0FDA127D3F}" dt="2022-03-24T12:56:21.851" v="316" actId="1036"/>
        <pc:sldMkLst>
          <pc:docMk/>
          <pc:sldMk cId="1821686740" sldId="311"/>
        </pc:sldMkLst>
        <pc:spChg chg="mod">
          <ac:chgData name="S, Srilakshmi (Nokia - IN/Bangalore)" userId="fd4ab6c5-c97d-4179-b329-9cbb7f23f590" providerId="ADAL" clId="{C717895D-F7B1-4813-B7D9-AA0FDA127D3F}" dt="2022-03-24T12:35:42.090" v="113" actId="404"/>
          <ac:spMkLst>
            <pc:docMk/>
            <pc:sldMk cId="1821686740" sldId="311"/>
            <ac:spMk id="10" creationId="{47C3EC19-BBF4-43D3-A455-B4371AE40146}"/>
          </ac:spMkLst>
        </pc:spChg>
        <pc:spChg chg="mod">
          <ac:chgData name="S, Srilakshmi (Nokia - IN/Bangalore)" userId="fd4ab6c5-c97d-4179-b329-9cbb7f23f590" providerId="ADAL" clId="{C717895D-F7B1-4813-B7D9-AA0FDA127D3F}" dt="2022-03-24T12:35:34.013" v="110" actId="108"/>
          <ac:spMkLst>
            <pc:docMk/>
            <pc:sldMk cId="1821686740" sldId="311"/>
            <ac:spMk id="11" creationId="{1954ED29-3CD9-453C-AB01-FA79C88267F2}"/>
          </ac:spMkLst>
        </pc:spChg>
        <pc:spChg chg="mod">
          <ac:chgData name="S, Srilakshmi (Nokia - IN/Bangalore)" userId="fd4ab6c5-c97d-4179-b329-9cbb7f23f590" providerId="ADAL" clId="{C717895D-F7B1-4813-B7D9-AA0FDA127D3F}" dt="2022-03-24T12:56:21.851" v="316" actId="1036"/>
          <ac:spMkLst>
            <pc:docMk/>
            <pc:sldMk cId="1821686740" sldId="311"/>
            <ac:spMk id="16" creationId="{75D0BD14-FEAC-4560-98A4-85BCD77087C8}"/>
          </ac:spMkLst>
        </pc:spChg>
      </pc:sldChg>
      <pc:sldChg chg="modSp add mod">
        <pc:chgData name="S, Srilakshmi (Nokia - IN/Bangalore)" userId="fd4ab6c5-c97d-4179-b329-9cbb7f23f590" providerId="ADAL" clId="{C717895D-F7B1-4813-B7D9-AA0FDA127D3F}" dt="2022-03-24T12:56:49.508" v="326" actId="114"/>
        <pc:sldMkLst>
          <pc:docMk/>
          <pc:sldMk cId="3604537333" sldId="312"/>
        </pc:sldMkLst>
        <pc:spChg chg="mod">
          <ac:chgData name="S, Srilakshmi (Nokia - IN/Bangalore)" userId="fd4ab6c5-c97d-4179-b329-9cbb7f23f590" providerId="ADAL" clId="{C717895D-F7B1-4813-B7D9-AA0FDA127D3F}" dt="2022-03-24T12:37:49.041" v="138" actId="108"/>
          <ac:spMkLst>
            <pc:docMk/>
            <pc:sldMk cId="3604537333" sldId="312"/>
            <ac:spMk id="10" creationId="{47C3EC19-BBF4-43D3-A455-B4371AE40146}"/>
          </ac:spMkLst>
        </pc:spChg>
        <pc:spChg chg="mod">
          <ac:chgData name="S, Srilakshmi (Nokia - IN/Bangalore)" userId="fd4ab6c5-c97d-4179-b329-9cbb7f23f590" providerId="ADAL" clId="{C717895D-F7B1-4813-B7D9-AA0FDA127D3F}" dt="2022-03-24T12:37:20.980" v="131" actId="108"/>
          <ac:spMkLst>
            <pc:docMk/>
            <pc:sldMk cId="3604537333" sldId="312"/>
            <ac:spMk id="11" creationId="{1954ED29-3CD9-453C-AB01-FA79C88267F2}"/>
          </ac:spMkLst>
        </pc:spChg>
        <pc:spChg chg="mod">
          <ac:chgData name="S, Srilakshmi (Nokia - IN/Bangalore)" userId="fd4ab6c5-c97d-4179-b329-9cbb7f23f590" providerId="ADAL" clId="{C717895D-F7B1-4813-B7D9-AA0FDA127D3F}" dt="2022-03-24T12:56:49.508" v="326" actId="114"/>
          <ac:spMkLst>
            <pc:docMk/>
            <pc:sldMk cId="3604537333" sldId="312"/>
            <ac:spMk id="16" creationId="{75D0BD14-FEAC-4560-98A4-85BCD77087C8}"/>
          </ac:spMkLst>
        </pc:spChg>
      </pc:sldChg>
      <pc:sldChg chg="modSp add mod">
        <pc:chgData name="S, Srilakshmi (Nokia - IN/Bangalore)" userId="fd4ab6c5-c97d-4179-b329-9cbb7f23f590" providerId="ADAL" clId="{C717895D-F7B1-4813-B7D9-AA0FDA127D3F}" dt="2022-03-24T12:59:02.974" v="352" actId="113"/>
        <pc:sldMkLst>
          <pc:docMk/>
          <pc:sldMk cId="2941133744" sldId="313"/>
        </pc:sldMkLst>
        <pc:spChg chg="mod">
          <ac:chgData name="S, Srilakshmi (Nokia - IN/Bangalore)" userId="fd4ab6c5-c97d-4179-b329-9cbb7f23f590" providerId="ADAL" clId="{C717895D-F7B1-4813-B7D9-AA0FDA127D3F}" dt="2022-03-24T12:37:51.353" v="139" actId="108"/>
          <ac:spMkLst>
            <pc:docMk/>
            <pc:sldMk cId="2941133744" sldId="313"/>
            <ac:spMk id="10" creationId="{47C3EC19-BBF4-43D3-A455-B4371AE40146}"/>
          </ac:spMkLst>
        </pc:spChg>
        <pc:spChg chg="mod">
          <ac:chgData name="S, Srilakshmi (Nokia - IN/Bangalore)" userId="fd4ab6c5-c97d-4179-b329-9cbb7f23f590" providerId="ADAL" clId="{C717895D-F7B1-4813-B7D9-AA0FDA127D3F}" dt="2022-03-24T12:37:23.268" v="132" actId="108"/>
          <ac:spMkLst>
            <pc:docMk/>
            <pc:sldMk cId="2941133744" sldId="313"/>
            <ac:spMk id="11" creationId="{1954ED29-3CD9-453C-AB01-FA79C88267F2}"/>
          </ac:spMkLst>
        </pc:spChg>
        <pc:spChg chg="mod">
          <ac:chgData name="S, Srilakshmi (Nokia - IN/Bangalore)" userId="fd4ab6c5-c97d-4179-b329-9cbb7f23f590" providerId="ADAL" clId="{C717895D-F7B1-4813-B7D9-AA0FDA127D3F}" dt="2022-03-24T12:59:02.974" v="352" actId="113"/>
          <ac:spMkLst>
            <pc:docMk/>
            <pc:sldMk cId="2941133744" sldId="313"/>
            <ac:spMk id="16" creationId="{75D0BD14-FEAC-4560-98A4-85BCD77087C8}"/>
          </ac:spMkLst>
        </pc:spChg>
        <pc:spChg chg="mod">
          <ac:chgData name="S, Srilakshmi (Nokia - IN/Bangalore)" userId="fd4ab6c5-c97d-4179-b329-9cbb7f23f590" providerId="ADAL" clId="{C717895D-F7B1-4813-B7D9-AA0FDA127D3F}" dt="2022-03-24T12:53:58.748" v="291" actId="1035"/>
          <ac:spMkLst>
            <pc:docMk/>
            <pc:sldMk cId="2941133744" sldId="313"/>
            <ac:spMk id="84" creationId="{E8F467C0-9550-4ABA-854D-256E407BE4DC}"/>
          </ac:spMkLst>
        </pc:spChg>
        <pc:spChg chg="mod">
          <ac:chgData name="S, Srilakshmi (Nokia - IN/Bangalore)" userId="fd4ab6c5-c97d-4179-b329-9cbb7f23f590" providerId="ADAL" clId="{C717895D-F7B1-4813-B7D9-AA0FDA127D3F}" dt="2022-03-24T12:53:58.748" v="291" actId="1035"/>
          <ac:spMkLst>
            <pc:docMk/>
            <pc:sldMk cId="2941133744" sldId="313"/>
            <ac:spMk id="85" creationId="{A6E09275-C554-465E-B51E-C0CFAB040BC3}"/>
          </ac:spMkLst>
        </pc:spChg>
        <pc:spChg chg="mod">
          <ac:chgData name="S, Srilakshmi (Nokia - IN/Bangalore)" userId="fd4ab6c5-c97d-4179-b329-9cbb7f23f590" providerId="ADAL" clId="{C717895D-F7B1-4813-B7D9-AA0FDA127D3F}" dt="2022-03-24T12:53:58.748" v="291" actId="1035"/>
          <ac:spMkLst>
            <pc:docMk/>
            <pc:sldMk cId="2941133744" sldId="313"/>
            <ac:spMk id="86" creationId="{3668FD70-9A7D-4ADE-876A-875E21A7C83A}"/>
          </ac:spMkLst>
        </pc:spChg>
        <pc:spChg chg="mod">
          <ac:chgData name="S, Srilakshmi (Nokia - IN/Bangalore)" userId="fd4ab6c5-c97d-4179-b329-9cbb7f23f590" providerId="ADAL" clId="{C717895D-F7B1-4813-B7D9-AA0FDA127D3F}" dt="2022-03-24T12:53:58.748" v="291" actId="1035"/>
          <ac:spMkLst>
            <pc:docMk/>
            <pc:sldMk cId="2941133744" sldId="313"/>
            <ac:spMk id="87" creationId="{AEFE56CA-A5F8-4378-A1E9-49B7366DB6B5}"/>
          </ac:spMkLst>
        </pc:spChg>
        <pc:spChg chg="mod">
          <ac:chgData name="S, Srilakshmi (Nokia - IN/Bangalore)" userId="fd4ab6c5-c97d-4179-b329-9cbb7f23f590" providerId="ADAL" clId="{C717895D-F7B1-4813-B7D9-AA0FDA127D3F}" dt="2022-03-24T12:53:58.748" v="291" actId="1035"/>
          <ac:spMkLst>
            <pc:docMk/>
            <pc:sldMk cId="2941133744" sldId="313"/>
            <ac:spMk id="89" creationId="{73387872-A5D5-4DF5-8434-06E186C0B470}"/>
          </ac:spMkLst>
        </pc:spChg>
        <pc:spChg chg="mod">
          <ac:chgData name="S, Srilakshmi (Nokia - IN/Bangalore)" userId="fd4ab6c5-c97d-4179-b329-9cbb7f23f590" providerId="ADAL" clId="{C717895D-F7B1-4813-B7D9-AA0FDA127D3F}" dt="2022-03-24T12:53:58.748" v="291" actId="1035"/>
          <ac:spMkLst>
            <pc:docMk/>
            <pc:sldMk cId="2941133744" sldId="313"/>
            <ac:spMk id="90" creationId="{2F178949-2445-4242-983A-1E72FFC3C782}"/>
          </ac:spMkLst>
        </pc:spChg>
        <pc:spChg chg="mod">
          <ac:chgData name="S, Srilakshmi (Nokia - IN/Bangalore)" userId="fd4ab6c5-c97d-4179-b329-9cbb7f23f590" providerId="ADAL" clId="{C717895D-F7B1-4813-B7D9-AA0FDA127D3F}" dt="2022-03-24T12:53:58.748" v="291" actId="1035"/>
          <ac:spMkLst>
            <pc:docMk/>
            <pc:sldMk cId="2941133744" sldId="313"/>
            <ac:spMk id="106" creationId="{CC91365D-6D0B-49C2-85B9-F27B1BC775EC}"/>
          </ac:spMkLst>
        </pc:spChg>
        <pc:cxnChg chg="mod">
          <ac:chgData name="S, Srilakshmi (Nokia - IN/Bangalore)" userId="fd4ab6c5-c97d-4179-b329-9cbb7f23f590" providerId="ADAL" clId="{C717895D-F7B1-4813-B7D9-AA0FDA127D3F}" dt="2022-03-24T12:53:58.748" v="291" actId="1035"/>
          <ac:cxnSpMkLst>
            <pc:docMk/>
            <pc:sldMk cId="2941133744" sldId="313"/>
            <ac:cxnSpMk id="91" creationId="{86F52013-DB34-4592-8B5C-3CBB8A0C90F6}"/>
          </ac:cxnSpMkLst>
        </pc:cxnChg>
        <pc:cxnChg chg="mod">
          <ac:chgData name="S, Srilakshmi (Nokia - IN/Bangalore)" userId="fd4ab6c5-c97d-4179-b329-9cbb7f23f590" providerId="ADAL" clId="{C717895D-F7B1-4813-B7D9-AA0FDA127D3F}" dt="2022-03-24T12:53:58.748" v="291" actId="1035"/>
          <ac:cxnSpMkLst>
            <pc:docMk/>
            <pc:sldMk cId="2941133744" sldId="313"/>
            <ac:cxnSpMk id="92" creationId="{8A8FB1BC-D8C2-4FB0-92BE-FC0B4109021F}"/>
          </ac:cxnSpMkLst>
        </pc:cxnChg>
        <pc:cxnChg chg="mod">
          <ac:chgData name="S, Srilakshmi (Nokia - IN/Bangalore)" userId="fd4ab6c5-c97d-4179-b329-9cbb7f23f590" providerId="ADAL" clId="{C717895D-F7B1-4813-B7D9-AA0FDA127D3F}" dt="2022-03-24T12:53:58.748" v="291" actId="1035"/>
          <ac:cxnSpMkLst>
            <pc:docMk/>
            <pc:sldMk cId="2941133744" sldId="313"/>
            <ac:cxnSpMk id="93" creationId="{A4F0F228-C48F-45C5-8328-166B75D59569}"/>
          </ac:cxnSpMkLst>
        </pc:cxnChg>
        <pc:cxnChg chg="mod">
          <ac:chgData name="S, Srilakshmi (Nokia - IN/Bangalore)" userId="fd4ab6c5-c97d-4179-b329-9cbb7f23f590" providerId="ADAL" clId="{C717895D-F7B1-4813-B7D9-AA0FDA127D3F}" dt="2022-03-24T12:53:58.748" v="291" actId="1035"/>
          <ac:cxnSpMkLst>
            <pc:docMk/>
            <pc:sldMk cId="2941133744" sldId="313"/>
            <ac:cxnSpMk id="107" creationId="{AF72DB43-501A-45D8-A04B-5D58E217B006}"/>
          </ac:cxnSpMkLst>
        </pc:cxnChg>
      </pc:sldChg>
      <pc:sldChg chg="modSp add mod">
        <pc:chgData name="S, Srilakshmi (Nokia - IN/Bangalore)" userId="fd4ab6c5-c97d-4179-b329-9cbb7f23f590" providerId="ADAL" clId="{C717895D-F7B1-4813-B7D9-AA0FDA127D3F}" dt="2022-03-24T12:59:57.975" v="355" actId="113"/>
        <pc:sldMkLst>
          <pc:docMk/>
          <pc:sldMk cId="775421366" sldId="315"/>
        </pc:sldMkLst>
        <pc:spChg chg="mod">
          <ac:chgData name="S, Srilakshmi (Nokia - IN/Bangalore)" userId="fd4ab6c5-c97d-4179-b329-9cbb7f23f590" providerId="ADAL" clId="{C717895D-F7B1-4813-B7D9-AA0FDA127D3F}" dt="2022-03-24T12:37:53.671" v="140" actId="108"/>
          <ac:spMkLst>
            <pc:docMk/>
            <pc:sldMk cId="775421366" sldId="315"/>
            <ac:spMk id="10" creationId="{47C3EC19-BBF4-43D3-A455-B4371AE40146}"/>
          </ac:spMkLst>
        </pc:spChg>
        <pc:spChg chg="mod">
          <ac:chgData name="S, Srilakshmi (Nokia - IN/Bangalore)" userId="fd4ab6c5-c97d-4179-b329-9cbb7f23f590" providerId="ADAL" clId="{C717895D-F7B1-4813-B7D9-AA0FDA127D3F}" dt="2022-03-24T12:37:25.331" v="133" actId="108"/>
          <ac:spMkLst>
            <pc:docMk/>
            <pc:sldMk cId="775421366" sldId="315"/>
            <ac:spMk id="11" creationId="{1954ED29-3CD9-453C-AB01-FA79C88267F2}"/>
          </ac:spMkLst>
        </pc:spChg>
        <pc:spChg chg="mod">
          <ac:chgData name="S, Srilakshmi (Nokia - IN/Bangalore)" userId="fd4ab6c5-c97d-4179-b329-9cbb7f23f590" providerId="ADAL" clId="{C717895D-F7B1-4813-B7D9-AA0FDA127D3F}" dt="2022-03-24T12:59:57.975" v="355" actId="113"/>
          <ac:spMkLst>
            <pc:docMk/>
            <pc:sldMk cId="775421366" sldId="315"/>
            <ac:spMk id="16" creationId="{75D0BD14-FEAC-4560-98A4-85BCD77087C8}"/>
          </ac:spMkLst>
        </pc:spChg>
        <pc:spChg chg="mod">
          <ac:chgData name="S, Srilakshmi (Nokia - IN/Bangalore)" userId="fd4ab6c5-c97d-4179-b329-9cbb7f23f590" providerId="ADAL" clId="{C717895D-F7B1-4813-B7D9-AA0FDA127D3F}" dt="2022-03-24T12:54:16.799" v="306" actId="1035"/>
          <ac:spMkLst>
            <pc:docMk/>
            <pc:sldMk cId="775421366" sldId="315"/>
            <ac:spMk id="34" creationId="{FAF78B07-08EB-4F03-A570-1981FB49C18C}"/>
          </ac:spMkLst>
        </pc:spChg>
        <pc:spChg chg="mod">
          <ac:chgData name="S, Srilakshmi (Nokia - IN/Bangalore)" userId="fd4ab6c5-c97d-4179-b329-9cbb7f23f590" providerId="ADAL" clId="{C717895D-F7B1-4813-B7D9-AA0FDA127D3F}" dt="2022-03-24T12:54:16.799" v="306" actId="1035"/>
          <ac:spMkLst>
            <pc:docMk/>
            <pc:sldMk cId="775421366" sldId="315"/>
            <ac:spMk id="35" creationId="{C06CCD8F-3E4A-4637-BACD-04DC7CB9CEEA}"/>
          </ac:spMkLst>
        </pc:spChg>
        <pc:spChg chg="mod">
          <ac:chgData name="S, Srilakshmi (Nokia - IN/Bangalore)" userId="fd4ab6c5-c97d-4179-b329-9cbb7f23f590" providerId="ADAL" clId="{C717895D-F7B1-4813-B7D9-AA0FDA127D3F}" dt="2022-03-24T12:54:16.799" v="306" actId="1035"/>
          <ac:spMkLst>
            <pc:docMk/>
            <pc:sldMk cId="775421366" sldId="315"/>
            <ac:spMk id="36" creationId="{5CBA74FF-B5F9-4DCB-9E8F-909A1A195FAF}"/>
          </ac:spMkLst>
        </pc:spChg>
        <pc:spChg chg="mod">
          <ac:chgData name="S, Srilakshmi (Nokia - IN/Bangalore)" userId="fd4ab6c5-c97d-4179-b329-9cbb7f23f590" providerId="ADAL" clId="{C717895D-F7B1-4813-B7D9-AA0FDA127D3F}" dt="2022-03-24T12:54:16.799" v="306" actId="1035"/>
          <ac:spMkLst>
            <pc:docMk/>
            <pc:sldMk cId="775421366" sldId="315"/>
            <ac:spMk id="37" creationId="{CD4C11BB-124B-47B6-BC3A-1F09B75F906E}"/>
          </ac:spMkLst>
        </pc:spChg>
        <pc:spChg chg="mod">
          <ac:chgData name="S, Srilakshmi (Nokia - IN/Bangalore)" userId="fd4ab6c5-c97d-4179-b329-9cbb7f23f590" providerId="ADAL" clId="{C717895D-F7B1-4813-B7D9-AA0FDA127D3F}" dt="2022-03-24T12:54:16.799" v="306" actId="1035"/>
          <ac:spMkLst>
            <pc:docMk/>
            <pc:sldMk cId="775421366" sldId="315"/>
            <ac:spMk id="41" creationId="{4215B5E0-C3E9-4F6D-88C7-70CD5A77D688}"/>
          </ac:spMkLst>
        </pc:spChg>
        <pc:spChg chg="mod">
          <ac:chgData name="S, Srilakshmi (Nokia - IN/Bangalore)" userId="fd4ab6c5-c97d-4179-b329-9cbb7f23f590" providerId="ADAL" clId="{C717895D-F7B1-4813-B7D9-AA0FDA127D3F}" dt="2022-03-24T12:54:16.799" v="306" actId="1035"/>
          <ac:spMkLst>
            <pc:docMk/>
            <pc:sldMk cId="775421366" sldId="315"/>
            <ac:spMk id="55" creationId="{E9D7A20B-1A12-46AD-90ED-F2F7750E664C}"/>
          </ac:spMkLst>
        </pc:spChg>
        <pc:spChg chg="mod">
          <ac:chgData name="S, Srilakshmi (Nokia - IN/Bangalore)" userId="fd4ab6c5-c97d-4179-b329-9cbb7f23f590" providerId="ADAL" clId="{C717895D-F7B1-4813-B7D9-AA0FDA127D3F}" dt="2022-03-24T12:54:16.799" v="306" actId="1035"/>
          <ac:spMkLst>
            <pc:docMk/>
            <pc:sldMk cId="775421366" sldId="315"/>
            <ac:spMk id="75" creationId="{97226A05-1AE1-4E23-8ADC-3EE1FC54BACC}"/>
          </ac:spMkLst>
        </pc:spChg>
        <pc:cxnChg chg="mod">
          <ac:chgData name="S, Srilakshmi (Nokia - IN/Bangalore)" userId="fd4ab6c5-c97d-4179-b329-9cbb7f23f590" providerId="ADAL" clId="{C717895D-F7B1-4813-B7D9-AA0FDA127D3F}" dt="2022-03-24T12:54:16.799" v="306" actId="1035"/>
          <ac:cxnSpMkLst>
            <pc:docMk/>
            <pc:sldMk cId="775421366" sldId="315"/>
            <ac:cxnSpMk id="39" creationId="{7C0C1B70-BAB0-45E7-B2B3-2A85EAE98DDD}"/>
          </ac:cxnSpMkLst>
        </pc:cxnChg>
        <pc:cxnChg chg="mod">
          <ac:chgData name="S, Srilakshmi (Nokia - IN/Bangalore)" userId="fd4ab6c5-c97d-4179-b329-9cbb7f23f590" providerId="ADAL" clId="{C717895D-F7B1-4813-B7D9-AA0FDA127D3F}" dt="2022-03-24T12:54:16.799" v="306" actId="1035"/>
          <ac:cxnSpMkLst>
            <pc:docMk/>
            <pc:sldMk cId="775421366" sldId="315"/>
            <ac:cxnSpMk id="57" creationId="{ED33FD12-B5C2-439A-B9A9-1E0711F7434F}"/>
          </ac:cxnSpMkLst>
        </pc:cxnChg>
        <pc:cxnChg chg="mod">
          <ac:chgData name="S, Srilakshmi (Nokia - IN/Bangalore)" userId="fd4ab6c5-c97d-4179-b329-9cbb7f23f590" providerId="ADAL" clId="{C717895D-F7B1-4813-B7D9-AA0FDA127D3F}" dt="2022-03-24T12:54:16.799" v="306" actId="1035"/>
          <ac:cxnSpMkLst>
            <pc:docMk/>
            <pc:sldMk cId="775421366" sldId="315"/>
            <ac:cxnSpMk id="58" creationId="{64EE22AE-AB86-4B07-A403-DBA7D329DA5E}"/>
          </ac:cxnSpMkLst>
        </pc:cxnChg>
        <pc:cxnChg chg="mod">
          <ac:chgData name="S, Srilakshmi (Nokia - IN/Bangalore)" userId="fd4ab6c5-c97d-4179-b329-9cbb7f23f590" providerId="ADAL" clId="{C717895D-F7B1-4813-B7D9-AA0FDA127D3F}" dt="2022-03-24T12:54:16.799" v="306" actId="1035"/>
          <ac:cxnSpMkLst>
            <pc:docMk/>
            <pc:sldMk cId="775421366" sldId="315"/>
            <ac:cxnSpMk id="59" creationId="{04BFABB6-5F78-4FC7-B499-323ED6CEAC41}"/>
          </ac:cxnSpMkLst>
        </pc:cxnChg>
        <pc:cxnChg chg="mod">
          <ac:chgData name="S, Srilakshmi (Nokia - IN/Bangalore)" userId="fd4ab6c5-c97d-4179-b329-9cbb7f23f590" providerId="ADAL" clId="{C717895D-F7B1-4813-B7D9-AA0FDA127D3F}" dt="2022-03-24T12:54:16.799" v="306" actId="1035"/>
          <ac:cxnSpMkLst>
            <pc:docMk/>
            <pc:sldMk cId="775421366" sldId="315"/>
            <ac:cxnSpMk id="76" creationId="{ECE75EE9-ECD8-40AB-9742-919957A84CCB}"/>
          </ac:cxnSpMkLst>
        </pc:cxnChg>
      </pc:sldChg>
      <pc:sldChg chg="addSp delSp modSp add mod">
        <pc:chgData name="S, Srilakshmi (Nokia - IN/Bangalore)" userId="fd4ab6c5-c97d-4179-b329-9cbb7f23f590" providerId="ADAL" clId="{C717895D-F7B1-4813-B7D9-AA0FDA127D3F}" dt="2022-03-25T05:28:03.431" v="550" actId="1038"/>
        <pc:sldMkLst>
          <pc:docMk/>
          <pc:sldMk cId="2676743161" sldId="316"/>
        </pc:sldMkLst>
        <pc:spChg chg="add del">
          <ac:chgData name="S, Srilakshmi (Nokia - IN/Bangalore)" userId="fd4ab6c5-c97d-4179-b329-9cbb7f23f590" providerId="ADAL" clId="{C717895D-F7B1-4813-B7D9-AA0FDA127D3F}" dt="2022-03-25T05:27:08.484" v="539" actId="11529"/>
          <ac:spMkLst>
            <pc:docMk/>
            <pc:sldMk cId="2676743161" sldId="316"/>
            <ac:spMk id="2" creationId="{2B96B096-4FA0-41A0-B19E-649FCA63680D}"/>
          </ac:spMkLst>
        </pc:spChg>
        <pc:spChg chg="add del mod">
          <ac:chgData name="S, Srilakshmi (Nokia - IN/Bangalore)" userId="fd4ab6c5-c97d-4179-b329-9cbb7f23f590" providerId="ADAL" clId="{C717895D-F7B1-4813-B7D9-AA0FDA127D3F}" dt="2022-03-24T12:27:08.187" v="50" actId="478"/>
          <ac:spMkLst>
            <pc:docMk/>
            <pc:sldMk cId="2676743161" sldId="316"/>
            <ac:spMk id="3" creationId="{4DEC0A56-F0B5-4B55-9A18-C034124B0DEE}"/>
          </ac:spMkLst>
        </pc:spChg>
        <pc:spChg chg="add mod">
          <ac:chgData name="S, Srilakshmi (Nokia - IN/Bangalore)" userId="fd4ab6c5-c97d-4179-b329-9cbb7f23f590" providerId="ADAL" clId="{C717895D-F7B1-4813-B7D9-AA0FDA127D3F}" dt="2022-03-25T05:27:57.608" v="546" actId="14100"/>
          <ac:spMkLst>
            <pc:docMk/>
            <pc:sldMk cId="2676743161" sldId="316"/>
            <ac:spMk id="3" creationId="{8D889C66-076E-4EB8-8B2C-223DBD2AE452}"/>
          </ac:spMkLst>
        </pc:spChg>
        <pc:spChg chg="del mod">
          <ac:chgData name="S, Srilakshmi (Nokia - IN/Bangalore)" userId="fd4ab6c5-c97d-4179-b329-9cbb7f23f590" providerId="ADAL" clId="{C717895D-F7B1-4813-B7D9-AA0FDA127D3F}" dt="2022-03-24T12:27:02.948" v="49" actId="478"/>
          <ac:spMkLst>
            <pc:docMk/>
            <pc:sldMk cId="2676743161" sldId="316"/>
            <ac:spMk id="10" creationId="{47C3EC19-BBF4-43D3-A455-B4371AE40146}"/>
          </ac:spMkLst>
        </pc:spChg>
        <pc:spChg chg="mod">
          <ac:chgData name="S, Srilakshmi (Nokia - IN/Bangalore)" userId="fd4ab6c5-c97d-4179-b329-9cbb7f23f590" providerId="ADAL" clId="{C717895D-F7B1-4813-B7D9-AA0FDA127D3F}" dt="2022-03-24T12:36:01.474" v="115" actId="21"/>
          <ac:spMkLst>
            <pc:docMk/>
            <pc:sldMk cId="2676743161" sldId="316"/>
            <ac:spMk id="11" creationId="{1954ED29-3CD9-453C-AB01-FA79C88267F2}"/>
          </ac:spMkLst>
        </pc:spChg>
        <pc:spChg chg="mod">
          <ac:chgData name="S, Srilakshmi (Nokia - IN/Bangalore)" userId="fd4ab6c5-c97d-4179-b329-9cbb7f23f590" providerId="ADAL" clId="{C717895D-F7B1-4813-B7D9-AA0FDA127D3F}" dt="2022-03-24T12:51:39.782" v="229" actId="27636"/>
          <ac:spMkLst>
            <pc:docMk/>
            <pc:sldMk cId="2676743161" sldId="316"/>
            <ac:spMk id="16" creationId="{75D0BD14-FEAC-4560-98A4-85BCD77087C8}"/>
          </ac:spMkLst>
        </pc:spChg>
        <pc:spChg chg="del mod topLvl">
          <ac:chgData name="S, Srilakshmi (Nokia - IN/Bangalore)" userId="fd4ab6c5-c97d-4179-b329-9cbb7f23f590" providerId="ADAL" clId="{C717895D-F7B1-4813-B7D9-AA0FDA127D3F}" dt="2022-03-24T13:08:02.620" v="428" actId="478"/>
          <ac:spMkLst>
            <pc:docMk/>
            <pc:sldMk cId="2676743161" sldId="316"/>
            <ac:spMk id="43" creationId="{B26738E7-CFC9-4BF8-947E-85AC0BA94A4F}"/>
          </ac:spMkLst>
        </pc:spChg>
        <pc:spChg chg="del mod topLvl">
          <ac:chgData name="S, Srilakshmi (Nokia - IN/Bangalore)" userId="fd4ab6c5-c97d-4179-b329-9cbb7f23f590" providerId="ADAL" clId="{C717895D-F7B1-4813-B7D9-AA0FDA127D3F}" dt="2022-03-24T13:08:02.620" v="428" actId="478"/>
          <ac:spMkLst>
            <pc:docMk/>
            <pc:sldMk cId="2676743161" sldId="316"/>
            <ac:spMk id="44" creationId="{21D52FA3-2505-443E-956C-FDE1B040E593}"/>
          </ac:spMkLst>
        </pc:spChg>
        <pc:spChg chg="add mod">
          <ac:chgData name="S, Srilakshmi (Nokia - IN/Bangalore)" userId="fd4ab6c5-c97d-4179-b329-9cbb7f23f590" providerId="ADAL" clId="{C717895D-F7B1-4813-B7D9-AA0FDA127D3F}" dt="2022-03-24T12:36:29.162" v="130" actId="20577"/>
          <ac:spMkLst>
            <pc:docMk/>
            <pc:sldMk cId="2676743161" sldId="316"/>
            <ac:spMk id="46" creationId="{1E0811C1-C3D5-4ED5-8F17-4A06E505D19D}"/>
          </ac:spMkLst>
        </pc:spChg>
        <pc:spChg chg="del mod topLvl">
          <ac:chgData name="S, Srilakshmi (Nokia - IN/Bangalore)" userId="fd4ab6c5-c97d-4179-b329-9cbb7f23f590" providerId="ADAL" clId="{C717895D-F7B1-4813-B7D9-AA0FDA127D3F}" dt="2022-03-24T13:08:02.620" v="428" actId="478"/>
          <ac:spMkLst>
            <pc:docMk/>
            <pc:sldMk cId="2676743161" sldId="316"/>
            <ac:spMk id="47" creationId="{D20818CE-976F-4853-B016-CB1788762E29}"/>
          </ac:spMkLst>
        </pc:spChg>
        <pc:spChg chg="del mod topLvl">
          <ac:chgData name="S, Srilakshmi (Nokia - IN/Bangalore)" userId="fd4ab6c5-c97d-4179-b329-9cbb7f23f590" providerId="ADAL" clId="{C717895D-F7B1-4813-B7D9-AA0FDA127D3F}" dt="2022-03-24T13:08:02.620" v="428" actId="478"/>
          <ac:spMkLst>
            <pc:docMk/>
            <pc:sldMk cId="2676743161" sldId="316"/>
            <ac:spMk id="48" creationId="{29E2A5FC-F09E-410E-BD84-D528513055CA}"/>
          </ac:spMkLst>
        </pc:spChg>
        <pc:spChg chg="del mod topLvl">
          <ac:chgData name="S, Srilakshmi (Nokia - IN/Bangalore)" userId="fd4ab6c5-c97d-4179-b329-9cbb7f23f590" providerId="ADAL" clId="{C717895D-F7B1-4813-B7D9-AA0FDA127D3F}" dt="2022-03-24T13:08:02.620" v="428" actId="478"/>
          <ac:spMkLst>
            <pc:docMk/>
            <pc:sldMk cId="2676743161" sldId="316"/>
            <ac:spMk id="49" creationId="{0FB39154-84D6-45ED-9E1A-AC0FD88E4CA2}"/>
          </ac:spMkLst>
        </pc:spChg>
        <pc:spChg chg="del mod topLvl">
          <ac:chgData name="S, Srilakshmi (Nokia - IN/Bangalore)" userId="fd4ab6c5-c97d-4179-b329-9cbb7f23f590" providerId="ADAL" clId="{C717895D-F7B1-4813-B7D9-AA0FDA127D3F}" dt="2022-03-24T13:08:02.620" v="428" actId="478"/>
          <ac:spMkLst>
            <pc:docMk/>
            <pc:sldMk cId="2676743161" sldId="316"/>
            <ac:spMk id="50" creationId="{07C1E106-1D07-4AB0-90AE-326D21AF616F}"/>
          </ac:spMkLst>
        </pc:spChg>
        <pc:spChg chg="add mod">
          <ac:chgData name="S, Srilakshmi (Nokia - IN/Bangalore)" userId="fd4ab6c5-c97d-4179-b329-9cbb7f23f590" providerId="ADAL" clId="{C717895D-F7B1-4813-B7D9-AA0FDA127D3F}" dt="2022-03-24T13:08:23.260" v="520" actId="14100"/>
          <ac:spMkLst>
            <pc:docMk/>
            <pc:sldMk cId="2676743161" sldId="316"/>
            <ac:spMk id="52" creationId="{157A03DC-7D11-4EC1-BCBD-19A7BDEAAE58}"/>
          </ac:spMkLst>
        </pc:spChg>
        <pc:spChg chg="add mod">
          <ac:chgData name="S, Srilakshmi (Nokia - IN/Bangalore)" userId="fd4ab6c5-c97d-4179-b329-9cbb7f23f590" providerId="ADAL" clId="{C717895D-F7B1-4813-B7D9-AA0FDA127D3F}" dt="2022-03-24T13:08:23.260" v="520" actId="14100"/>
          <ac:spMkLst>
            <pc:docMk/>
            <pc:sldMk cId="2676743161" sldId="316"/>
            <ac:spMk id="53" creationId="{988AC34C-5E0D-4019-AF29-2571AED3ADC2}"/>
          </ac:spMkLst>
        </pc:spChg>
        <pc:spChg chg="add mod">
          <ac:chgData name="S, Srilakshmi (Nokia - IN/Bangalore)" userId="fd4ab6c5-c97d-4179-b329-9cbb7f23f590" providerId="ADAL" clId="{C717895D-F7B1-4813-B7D9-AA0FDA127D3F}" dt="2022-03-24T13:08:23.260" v="520" actId="14100"/>
          <ac:spMkLst>
            <pc:docMk/>
            <pc:sldMk cId="2676743161" sldId="316"/>
            <ac:spMk id="55" creationId="{25A1C1CA-8BA0-4593-8AC8-B7C723461346}"/>
          </ac:spMkLst>
        </pc:spChg>
        <pc:spChg chg="del mod topLvl">
          <ac:chgData name="S, Srilakshmi (Nokia - IN/Bangalore)" userId="fd4ab6c5-c97d-4179-b329-9cbb7f23f590" providerId="ADAL" clId="{C717895D-F7B1-4813-B7D9-AA0FDA127D3F}" dt="2022-03-24T13:08:02.620" v="428" actId="478"/>
          <ac:spMkLst>
            <pc:docMk/>
            <pc:sldMk cId="2676743161" sldId="316"/>
            <ac:spMk id="56" creationId="{9C976C89-5F42-457C-9123-BEBCC2FDF3E2}"/>
          </ac:spMkLst>
        </pc:spChg>
        <pc:spChg chg="add mod">
          <ac:chgData name="S, Srilakshmi (Nokia - IN/Bangalore)" userId="fd4ab6c5-c97d-4179-b329-9cbb7f23f590" providerId="ADAL" clId="{C717895D-F7B1-4813-B7D9-AA0FDA127D3F}" dt="2022-03-24T13:08:23.260" v="520" actId="14100"/>
          <ac:spMkLst>
            <pc:docMk/>
            <pc:sldMk cId="2676743161" sldId="316"/>
            <ac:spMk id="57" creationId="{E82003C5-037B-48C9-91BE-20F3200CD28F}"/>
          </ac:spMkLst>
        </pc:spChg>
        <pc:spChg chg="add mod">
          <ac:chgData name="S, Srilakshmi (Nokia - IN/Bangalore)" userId="fd4ab6c5-c97d-4179-b329-9cbb7f23f590" providerId="ADAL" clId="{C717895D-F7B1-4813-B7D9-AA0FDA127D3F}" dt="2022-03-24T13:08:23.260" v="520" actId="14100"/>
          <ac:spMkLst>
            <pc:docMk/>
            <pc:sldMk cId="2676743161" sldId="316"/>
            <ac:spMk id="58" creationId="{4B06740B-73F3-499D-A374-CCCD7B1A7065}"/>
          </ac:spMkLst>
        </pc:spChg>
        <pc:spChg chg="add mod">
          <ac:chgData name="S, Srilakshmi (Nokia - IN/Bangalore)" userId="fd4ab6c5-c97d-4179-b329-9cbb7f23f590" providerId="ADAL" clId="{C717895D-F7B1-4813-B7D9-AA0FDA127D3F}" dt="2022-03-24T13:08:23.260" v="520" actId="14100"/>
          <ac:spMkLst>
            <pc:docMk/>
            <pc:sldMk cId="2676743161" sldId="316"/>
            <ac:spMk id="59" creationId="{031963D0-679E-40FD-9CEA-25915BA512D2}"/>
          </ac:spMkLst>
        </pc:spChg>
        <pc:spChg chg="del mod topLvl">
          <ac:chgData name="S, Srilakshmi (Nokia - IN/Bangalore)" userId="fd4ab6c5-c97d-4179-b329-9cbb7f23f590" providerId="ADAL" clId="{C717895D-F7B1-4813-B7D9-AA0FDA127D3F}" dt="2022-03-24T13:08:02.620" v="428" actId="478"/>
          <ac:spMkLst>
            <pc:docMk/>
            <pc:sldMk cId="2676743161" sldId="316"/>
            <ac:spMk id="62" creationId="{42901FCE-22A8-49D2-B297-FFA737E59A28}"/>
          </ac:spMkLst>
        </pc:spChg>
        <pc:spChg chg="del mod topLvl">
          <ac:chgData name="S, Srilakshmi (Nokia - IN/Bangalore)" userId="fd4ab6c5-c97d-4179-b329-9cbb7f23f590" providerId="ADAL" clId="{C717895D-F7B1-4813-B7D9-AA0FDA127D3F}" dt="2022-03-24T13:08:02.620" v="428" actId="478"/>
          <ac:spMkLst>
            <pc:docMk/>
            <pc:sldMk cId="2676743161" sldId="316"/>
            <ac:spMk id="63" creationId="{5E6DD4DA-E33F-4E7B-8B25-086795D48256}"/>
          </ac:spMkLst>
        </pc:spChg>
        <pc:spChg chg="add mod">
          <ac:chgData name="S, Srilakshmi (Nokia - IN/Bangalore)" userId="fd4ab6c5-c97d-4179-b329-9cbb7f23f590" providerId="ADAL" clId="{C717895D-F7B1-4813-B7D9-AA0FDA127D3F}" dt="2022-03-24T13:08:23.260" v="520" actId="14100"/>
          <ac:spMkLst>
            <pc:docMk/>
            <pc:sldMk cId="2676743161" sldId="316"/>
            <ac:spMk id="64" creationId="{472476A3-CB44-4CAA-AEC9-3340AAA71F78}"/>
          </ac:spMkLst>
        </pc:spChg>
        <pc:spChg chg="add mod">
          <ac:chgData name="S, Srilakshmi (Nokia - IN/Bangalore)" userId="fd4ab6c5-c97d-4179-b329-9cbb7f23f590" providerId="ADAL" clId="{C717895D-F7B1-4813-B7D9-AA0FDA127D3F}" dt="2022-03-25T05:28:03.431" v="550" actId="1038"/>
          <ac:spMkLst>
            <pc:docMk/>
            <pc:sldMk cId="2676743161" sldId="316"/>
            <ac:spMk id="67" creationId="{3DB25237-F8E6-47C5-8837-A01F1EA0286B}"/>
          </ac:spMkLst>
        </pc:spChg>
        <pc:spChg chg="add mod">
          <ac:chgData name="S, Srilakshmi (Nokia - IN/Bangalore)" userId="fd4ab6c5-c97d-4179-b329-9cbb7f23f590" providerId="ADAL" clId="{C717895D-F7B1-4813-B7D9-AA0FDA127D3F}" dt="2022-03-24T13:08:23.260" v="520" actId="14100"/>
          <ac:spMkLst>
            <pc:docMk/>
            <pc:sldMk cId="2676743161" sldId="316"/>
            <ac:spMk id="68" creationId="{BC32E380-AB63-495F-A8D0-39C9D2EF8374}"/>
          </ac:spMkLst>
        </pc:spChg>
        <pc:spChg chg="del mod topLvl">
          <ac:chgData name="S, Srilakshmi (Nokia - IN/Bangalore)" userId="fd4ab6c5-c97d-4179-b329-9cbb7f23f590" providerId="ADAL" clId="{C717895D-F7B1-4813-B7D9-AA0FDA127D3F}" dt="2022-03-24T13:08:02.620" v="428" actId="478"/>
          <ac:spMkLst>
            <pc:docMk/>
            <pc:sldMk cId="2676743161" sldId="316"/>
            <ac:spMk id="69" creationId="{610A7522-FF39-4931-AF11-8E84AED725C3}"/>
          </ac:spMkLst>
        </pc:spChg>
        <pc:spChg chg="add mod">
          <ac:chgData name="S, Srilakshmi (Nokia - IN/Bangalore)" userId="fd4ab6c5-c97d-4179-b329-9cbb7f23f590" providerId="ADAL" clId="{C717895D-F7B1-4813-B7D9-AA0FDA127D3F}" dt="2022-03-24T13:08:23.260" v="520" actId="14100"/>
          <ac:spMkLst>
            <pc:docMk/>
            <pc:sldMk cId="2676743161" sldId="316"/>
            <ac:spMk id="70" creationId="{182B185B-FE29-4AC8-B6EF-F064CCE7EF8E}"/>
          </ac:spMkLst>
        </pc:spChg>
        <pc:spChg chg="add mod">
          <ac:chgData name="S, Srilakshmi (Nokia - IN/Bangalore)" userId="fd4ab6c5-c97d-4179-b329-9cbb7f23f590" providerId="ADAL" clId="{C717895D-F7B1-4813-B7D9-AA0FDA127D3F}" dt="2022-03-24T13:08:23.260" v="520" actId="14100"/>
          <ac:spMkLst>
            <pc:docMk/>
            <pc:sldMk cId="2676743161" sldId="316"/>
            <ac:spMk id="71" creationId="{7D6894CD-606C-40F4-85E4-39B5BD68B93B}"/>
          </ac:spMkLst>
        </pc:spChg>
        <pc:spChg chg="add mod">
          <ac:chgData name="S, Srilakshmi (Nokia - IN/Bangalore)" userId="fd4ab6c5-c97d-4179-b329-9cbb7f23f590" providerId="ADAL" clId="{C717895D-F7B1-4813-B7D9-AA0FDA127D3F}" dt="2022-03-24T13:08:23.260" v="520" actId="14100"/>
          <ac:spMkLst>
            <pc:docMk/>
            <pc:sldMk cId="2676743161" sldId="316"/>
            <ac:spMk id="72" creationId="{33922D09-AFFC-45EB-AC26-30C86A1B0F7C}"/>
          </ac:spMkLst>
        </pc:spChg>
        <pc:spChg chg="add mod">
          <ac:chgData name="S, Srilakshmi (Nokia - IN/Bangalore)" userId="fd4ab6c5-c97d-4179-b329-9cbb7f23f590" providerId="ADAL" clId="{C717895D-F7B1-4813-B7D9-AA0FDA127D3F}" dt="2022-03-24T13:08:23.260" v="520" actId="14100"/>
          <ac:spMkLst>
            <pc:docMk/>
            <pc:sldMk cId="2676743161" sldId="316"/>
            <ac:spMk id="74" creationId="{644E18DD-A5B4-44E5-92A0-A121A1B96FDA}"/>
          </ac:spMkLst>
        </pc:spChg>
        <pc:spChg chg="del mod topLvl">
          <ac:chgData name="S, Srilakshmi (Nokia - IN/Bangalore)" userId="fd4ab6c5-c97d-4179-b329-9cbb7f23f590" providerId="ADAL" clId="{C717895D-F7B1-4813-B7D9-AA0FDA127D3F}" dt="2022-03-24T13:08:02.620" v="428" actId="478"/>
          <ac:spMkLst>
            <pc:docMk/>
            <pc:sldMk cId="2676743161" sldId="316"/>
            <ac:spMk id="77" creationId="{FAB6CAE4-32AF-40A4-B502-B9AFFF2E6D5A}"/>
          </ac:spMkLst>
        </pc:spChg>
        <pc:spChg chg="del mod topLvl">
          <ac:chgData name="S, Srilakshmi (Nokia - IN/Bangalore)" userId="fd4ab6c5-c97d-4179-b329-9cbb7f23f590" providerId="ADAL" clId="{C717895D-F7B1-4813-B7D9-AA0FDA127D3F}" dt="2022-03-24T13:08:02.620" v="428" actId="478"/>
          <ac:spMkLst>
            <pc:docMk/>
            <pc:sldMk cId="2676743161" sldId="316"/>
            <ac:spMk id="78" creationId="{C74E75AE-AF61-43CB-BFB2-66A0C8AE433A}"/>
          </ac:spMkLst>
        </pc:spChg>
        <pc:spChg chg="del mod topLvl">
          <ac:chgData name="S, Srilakshmi (Nokia - IN/Bangalore)" userId="fd4ab6c5-c97d-4179-b329-9cbb7f23f590" providerId="ADAL" clId="{C717895D-F7B1-4813-B7D9-AA0FDA127D3F}" dt="2022-03-24T13:08:02.620" v="428" actId="478"/>
          <ac:spMkLst>
            <pc:docMk/>
            <pc:sldMk cId="2676743161" sldId="316"/>
            <ac:spMk id="80" creationId="{C4A38823-E8AB-4024-8B0B-D09031517861}"/>
          </ac:spMkLst>
        </pc:spChg>
        <pc:spChg chg="del mod topLvl">
          <ac:chgData name="S, Srilakshmi (Nokia - IN/Bangalore)" userId="fd4ab6c5-c97d-4179-b329-9cbb7f23f590" providerId="ADAL" clId="{C717895D-F7B1-4813-B7D9-AA0FDA127D3F}" dt="2022-03-24T13:08:04.885" v="429" actId="478"/>
          <ac:spMkLst>
            <pc:docMk/>
            <pc:sldMk cId="2676743161" sldId="316"/>
            <ac:spMk id="83" creationId="{E64A3735-69BF-43D6-9962-9204B1478939}"/>
          </ac:spMkLst>
        </pc:spChg>
        <pc:spChg chg="del mod topLvl">
          <ac:chgData name="S, Srilakshmi (Nokia - IN/Bangalore)" userId="fd4ab6c5-c97d-4179-b329-9cbb7f23f590" providerId="ADAL" clId="{C717895D-F7B1-4813-B7D9-AA0FDA127D3F}" dt="2022-03-24T13:08:02.620" v="428" actId="478"/>
          <ac:spMkLst>
            <pc:docMk/>
            <pc:sldMk cId="2676743161" sldId="316"/>
            <ac:spMk id="84" creationId="{B2B7467B-EE6B-495B-946E-9DFE54123166}"/>
          </ac:spMkLst>
        </pc:spChg>
        <pc:spChg chg="del mod topLvl">
          <ac:chgData name="S, Srilakshmi (Nokia - IN/Bangalore)" userId="fd4ab6c5-c97d-4179-b329-9cbb7f23f590" providerId="ADAL" clId="{C717895D-F7B1-4813-B7D9-AA0FDA127D3F}" dt="2022-03-24T13:08:02.620" v="428" actId="478"/>
          <ac:spMkLst>
            <pc:docMk/>
            <pc:sldMk cId="2676743161" sldId="316"/>
            <ac:spMk id="85" creationId="{8FD71046-5DB6-4895-B6AD-26C375E1F135}"/>
          </ac:spMkLst>
        </pc:spChg>
        <pc:spChg chg="add mod">
          <ac:chgData name="S, Srilakshmi (Nokia - IN/Bangalore)" userId="fd4ab6c5-c97d-4179-b329-9cbb7f23f590" providerId="ADAL" clId="{C717895D-F7B1-4813-B7D9-AA0FDA127D3F}" dt="2022-03-24T13:08:23.260" v="520" actId="14100"/>
          <ac:spMkLst>
            <pc:docMk/>
            <pc:sldMk cId="2676743161" sldId="316"/>
            <ac:spMk id="86" creationId="{49E01FCC-3B31-4A99-8B8E-8FFEDDFDF04C}"/>
          </ac:spMkLst>
        </pc:spChg>
        <pc:spChg chg="add mod">
          <ac:chgData name="S, Srilakshmi (Nokia - IN/Bangalore)" userId="fd4ab6c5-c97d-4179-b329-9cbb7f23f590" providerId="ADAL" clId="{C717895D-F7B1-4813-B7D9-AA0FDA127D3F}" dt="2022-03-24T13:08:23.260" v="520" actId="14100"/>
          <ac:spMkLst>
            <pc:docMk/>
            <pc:sldMk cId="2676743161" sldId="316"/>
            <ac:spMk id="87" creationId="{1F323476-76B0-437B-B16E-DA4F2F661A2D}"/>
          </ac:spMkLst>
        </pc:spChg>
        <pc:spChg chg="add mod">
          <ac:chgData name="S, Srilakshmi (Nokia - IN/Bangalore)" userId="fd4ab6c5-c97d-4179-b329-9cbb7f23f590" providerId="ADAL" clId="{C717895D-F7B1-4813-B7D9-AA0FDA127D3F}" dt="2022-03-24T13:08:23.260" v="520" actId="14100"/>
          <ac:spMkLst>
            <pc:docMk/>
            <pc:sldMk cId="2676743161" sldId="316"/>
            <ac:spMk id="88" creationId="{4A5DAF7A-1710-425E-A948-1A030095140A}"/>
          </ac:spMkLst>
        </pc:spChg>
        <pc:grpChg chg="add del mod">
          <ac:chgData name="S, Srilakshmi (Nokia - IN/Bangalore)" userId="fd4ab6c5-c97d-4179-b329-9cbb7f23f590" providerId="ADAL" clId="{C717895D-F7B1-4813-B7D9-AA0FDA127D3F}" dt="2022-03-24T12:26:33.381" v="46" actId="165"/>
          <ac:grpSpMkLst>
            <pc:docMk/>
            <pc:sldMk cId="2676743161" sldId="316"/>
            <ac:grpSpMk id="2" creationId="{2213597C-4CC1-4523-B174-11FADE56423C}"/>
          </ac:grpSpMkLst>
        </pc:grpChg>
        <pc:cxnChg chg="del mod topLvl">
          <ac:chgData name="S, Srilakshmi (Nokia - IN/Bangalore)" userId="fd4ab6c5-c97d-4179-b329-9cbb7f23f590" providerId="ADAL" clId="{C717895D-F7B1-4813-B7D9-AA0FDA127D3F}" dt="2022-03-24T13:08:02.620" v="428" actId="478"/>
          <ac:cxnSpMkLst>
            <pc:docMk/>
            <pc:sldMk cId="2676743161" sldId="316"/>
            <ac:cxnSpMk id="14" creationId="{D449414F-13AA-4E6A-A310-5A3B8B481034}"/>
          </ac:cxnSpMkLst>
        </pc:cxnChg>
        <pc:cxnChg chg="del mod topLvl">
          <ac:chgData name="S, Srilakshmi (Nokia - IN/Bangalore)" userId="fd4ab6c5-c97d-4179-b329-9cbb7f23f590" providerId="ADAL" clId="{C717895D-F7B1-4813-B7D9-AA0FDA127D3F}" dt="2022-03-24T13:08:02.620" v="428" actId="478"/>
          <ac:cxnSpMkLst>
            <pc:docMk/>
            <pc:sldMk cId="2676743161" sldId="316"/>
            <ac:cxnSpMk id="45" creationId="{45ADCA0D-9931-459B-BF49-3F8F0319B197}"/>
          </ac:cxnSpMkLst>
        </pc:cxnChg>
        <pc:cxnChg chg="del mod topLvl">
          <ac:chgData name="S, Srilakshmi (Nokia - IN/Bangalore)" userId="fd4ab6c5-c97d-4179-b329-9cbb7f23f590" providerId="ADAL" clId="{C717895D-F7B1-4813-B7D9-AA0FDA127D3F}" dt="2022-03-24T13:08:02.620" v="428" actId="478"/>
          <ac:cxnSpMkLst>
            <pc:docMk/>
            <pc:sldMk cId="2676743161" sldId="316"/>
            <ac:cxnSpMk id="51" creationId="{EE1640DC-A8EA-40AC-AB20-959326C5194D}"/>
          </ac:cxnSpMkLst>
        </pc:cxnChg>
        <pc:cxnChg chg="add mod">
          <ac:chgData name="S, Srilakshmi (Nokia - IN/Bangalore)" userId="fd4ab6c5-c97d-4179-b329-9cbb7f23f590" providerId="ADAL" clId="{C717895D-F7B1-4813-B7D9-AA0FDA127D3F}" dt="2022-03-24T13:08:23.260" v="520" actId="14100"/>
          <ac:cxnSpMkLst>
            <pc:docMk/>
            <pc:sldMk cId="2676743161" sldId="316"/>
            <ac:cxnSpMk id="54" creationId="{EFFCEF1B-2BF3-4FB9-B2AF-575078301C13}"/>
          </ac:cxnSpMkLst>
        </pc:cxnChg>
        <pc:cxnChg chg="del mod topLvl">
          <ac:chgData name="S, Srilakshmi (Nokia - IN/Bangalore)" userId="fd4ab6c5-c97d-4179-b329-9cbb7f23f590" providerId="ADAL" clId="{C717895D-F7B1-4813-B7D9-AA0FDA127D3F}" dt="2022-03-24T13:08:02.620" v="428" actId="478"/>
          <ac:cxnSpMkLst>
            <pc:docMk/>
            <pc:sldMk cId="2676743161" sldId="316"/>
            <ac:cxnSpMk id="60" creationId="{AF530B42-705B-4F2A-94A3-EACCB130CEB4}"/>
          </ac:cxnSpMkLst>
        </pc:cxnChg>
        <pc:cxnChg chg="add mod">
          <ac:chgData name="S, Srilakshmi (Nokia - IN/Bangalore)" userId="fd4ab6c5-c97d-4179-b329-9cbb7f23f590" providerId="ADAL" clId="{C717895D-F7B1-4813-B7D9-AA0FDA127D3F}" dt="2022-03-24T13:08:23.260" v="520" actId="14100"/>
          <ac:cxnSpMkLst>
            <pc:docMk/>
            <pc:sldMk cId="2676743161" sldId="316"/>
            <ac:cxnSpMk id="61" creationId="{DE44964F-92BB-470E-8484-1FCBA03D5C95}"/>
          </ac:cxnSpMkLst>
        </pc:cxnChg>
        <pc:cxnChg chg="add mod">
          <ac:chgData name="S, Srilakshmi (Nokia - IN/Bangalore)" userId="fd4ab6c5-c97d-4179-b329-9cbb7f23f590" providerId="ADAL" clId="{C717895D-F7B1-4813-B7D9-AA0FDA127D3F}" dt="2022-03-24T13:08:23.260" v="520" actId="14100"/>
          <ac:cxnSpMkLst>
            <pc:docMk/>
            <pc:sldMk cId="2676743161" sldId="316"/>
            <ac:cxnSpMk id="65" creationId="{04BEDA94-E5AC-42BC-8B47-8D1C9BCC8E77}"/>
          </ac:cxnSpMkLst>
        </pc:cxnChg>
        <pc:cxnChg chg="add mod">
          <ac:chgData name="S, Srilakshmi (Nokia - IN/Bangalore)" userId="fd4ab6c5-c97d-4179-b329-9cbb7f23f590" providerId="ADAL" clId="{C717895D-F7B1-4813-B7D9-AA0FDA127D3F}" dt="2022-03-25T05:27:57.608" v="546" actId="14100"/>
          <ac:cxnSpMkLst>
            <pc:docMk/>
            <pc:sldMk cId="2676743161" sldId="316"/>
            <ac:cxnSpMk id="66" creationId="{BE959589-7DEC-45C1-BE53-603B1F085053}"/>
          </ac:cxnSpMkLst>
        </pc:cxnChg>
        <pc:cxnChg chg="add mod">
          <ac:chgData name="S, Srilakshmi (Nokia - IN/Bangalore)" userId="fd4ab6c5-c97d-4179-b329-9cbb7f23f590" providerId="ADAL" clId="{C717895D-F7B1-4813-B7D9-AA0FDA127D3F}" dt="2022-03-24T13:08:23.260" v="520" actId="14100"/>
          <ac:cxnSpMkLst>
            <pc:docMk/>
            <pc:sldMk cId="2676743161" sldId="316"/>
            <ac:cxnSpMk id="73" creationId="{D381FDAB-EDD8-4F8E-9F3E-E1DBF14F342A}"/>
          </ac:cxnSpMkLst>
        </pc:cxnChg>
        <pc:cxnChg chg="add mod">
          <ac:chgData name="S, Srilakshmi (Nokia - IN/Bangalore)" userId="fd4ab6c5-c97d-4179-b329-9cbb7f23f590" providerId="ADAL" clId="{C717895D-F7B1-4813-B7D9-AA0FDA127D3F}" dt="2022-03-24T13:08:23.260" v="520" actId="14100"/>
          <ac:cxnSpMkLst>
            <pc:docMk/>
            <pc:sldMk cId="2676743161" sldId="316"/>
            <ac:cxnSpMk id="75" creationId="{A423B6E0-72E0-4D90-B9D7-F192E013D86A}"/>
          </ac:cxnSpMkLst>
        </pc:cxnChg>
        <pc:cxnChg chg="add mod">
          <ac:chgData name="S, Srilakshmi (Nokia - IN/Bangalore)" userId="fd4ab6c5-c97d-4179-b329-9cbb7f23f590" providerId="ADAL" clId="{C717895D-F7B1-4813-B7D9-AA0FDA127D3F}" dt="2022-03-24T13:08:23.260" v="520" actId="14100"/>
          <ac:cxnSpMkLst>
            <pc:docMk/>
            <pc:sldMk cId="2676743161" sldId="316"/>
            <ac:cxnSpMk id="76" creationId="{10F8144D-FC16-4E3E-BA78-60FBFA7A7F51}"/>
          </ac:cxnSpMkLst>
        </pc:cxnChg>
        <pc:cxnChg chg="del mod topLvl">
          <ac:chgData name="S, Srilakshmi (Nokia - IN/Bangalore)" userId="fd4ab6c5-c97d-4179-b329-9cbb7f23f590" providerId="ADAL" clId="{C717895D-F7B1-4813-B7D9-AA0FDA127D3F}" dt="2022-03-24T13:08:02.620" v="428" actId="478"/>
          <ac:cxnSpMkLst>
            <pc:docMk/>
            <pc:sldMk cId="2676743161" sldId="316"/>
            <ac:cxnSpMk id="79" creationId="{991C6D8F-44B2-47BD-9A47-E04155AD86C2}"/>
          </ac:cxnSpMkLst>
        </pc:cxnChg>
        <pc:cxnChg chg="del mod topLvl">
          <ac:chgData name="S, Srilakshmi (Nokia - IN/Bangalore)" userId="fd4ab6c5-c97d-4179-b329-9cbb7f23f590" providerId="ADAL" clId="{C717895D-F7B1-4813-B7D9-AA0FDA127D3F}" dt="2022-03-24T13:08:02.620" v="428" actId="478"/>
          <ac:cxnSpMkLst>
            <pc:docMk/>
            <pc:sldMk cId="2676743161" sldId="316"/>
            <ac:cxnSpMk id="81" creationId="{64496CD9-3265-49A1-A1C5-5C2A519C7A33}"/>
          </ac:cxnSpMkLst>
        </pc:cxnChg>
        <pc:cxnChg chg="del mod topLvl">
          <ac:chgData name="S, Srilakshmi (Nokia - IN/Bangalore)" userId="fd4ab6c5-c97d-4179-b329-9cbb7f23f590" providerId="ADAL" clId="{C717895D-F7B1-4813-B7D9-AA0FDA127D3F}" dt="2022-03-24T13:08:02.620" v="428" actId="478"/>
          <ac:cxnSpMkLst>
            <pc:docMk/>
            <pc:sldMk cId="2676743161" sldId="316"/>
            <ac:cxnSpMk id="82" creationId="{93385E13-F3B8-4D61-A8BA-F4AEEBBB7D24}"/>
          </ac:cxnSpMkLst>
        </pc:cxnChg>
      </pc:sldChg>
      <pc:sldChg chg="modSp add mod">
        <pc:chgData name="S, Srilakshmi (Nokia - IN/Bangalore)" userId="fd4ab6c5-c97d-4179-b329-9cbb7f23f590" providerId="ADAL" clId="{C717895D-F7B1-4813-B7D9-AA0FDA127D3F}" dt="2022-03-24T13:07:16.157" v="427" actId="20577"/>
        <pc:sldMkLst>
          <pc:docMk/>
          <pc:sldMk cId="682178370" sldId="317"/>
        </pc:sldMkLst>
        <pc:spChg chg="mod">
          <ac:chgData name="S, Srilakshmi (Nokia - IN/Bangalore)" userId="fd4ab6c5-c97d-4179-b329-9cbb7f23f590" providerId="ADAL" clId="{C717895D-F7B1-4813-B7D9-AA0FDA127D3F}" dt="2022-03-24T12:37:55.649" v="141" actId="108"/>
          <ac:spMkLst>
            <pc:docMk/>
            <pc:sldMk cId="682178370" sldId="317"/>
            <ac:spMk id="10" creationId="{47C3EC19-BBF4-43D3-A455-B4371AE40146}"/>
          </ac:spMkLst>
        </pc:spChg>
        <pc:spChg chg="mod">
          <ac:chgData name="S, Srilakshmi (Nokia - IN/Bangalore)" userId="fd4ab6c5-c97d-4179-b329-9cbb7f23f590" providerId="ADAL" clId="{C717895D-F7B1-4813-B7D9-AA0FDA127D3F}" dt="2022-03-24T12:37:27.212" v="134" actId="108"/>
          <ac:spMkLst>
            <pc:docMk/>
            <pc:sldMk cId="682178370" sldId="317"/>
            <ac:spMk id="11" creationId="{1954ED29-3CD9-453C-AB01-FA79C88267F2}"/>
          </ac:spMkLst>
        </pc:spChg>
        <pc:spChg chg="mod">
          <ac:chgData name="S, Srilakshmi (Nokia - IN/Bangalore)" userId="fd4ab6c5-c97d-4179-b329-9cbb7f23f590" providerId="ADAL" clId="{C717895D-F7B1-4813-B7D9-AA0FDA127D3F}" dt="2022-03-24T13:07:16.157" v="427" actId="20577"/>
          <ac:spMkLst>
            <pc:docMk/>
            <pc:sldMk cId="682178370" sldId="317"/>
            <ac:spMk id="16" creationId="{75D0BD14-FEAC-4560-98A4-85BCD77087C8}"/>
          </ac:spMkLst>
        </pc:spChg>
      </pc:sldChg>
      <pc:sldChg chg="modSp add mod">
        <pc:chgData name="S, Srilakshmi (Nokia - IN/Bangalore)" userId="fd4ab6c5-c97d-4179-b329-9cbb7f23f590" providerId="ADAL" clId="{C717895D-F7B1-4813-B7D9-AA0FDA127D3F}" dt="2022-03-24T13:01:14.190" v="364" actId="115"/>
        <pc:sldMkLst>
          <pc:docMk/>
          <pc:sldMk cId="3813327615" sldId="318"/>
        </pc:sldMkLst>
        <pc:spChg chg="mod">
          <ac:chgData name="S, Srilakshmi (Nokia - IN/Bangalore)" userId="fd4ab6c5-c97d-4179-b329-9cbb7f23f590" providerId="ADAL" clId="{C717895D-F7B1-4813-B7D9-AA0FDA127D3F}" dt="2022-03-24T12:37:58.628" v="142" actId="108"/>
          <ac:spMkLst>
            <pc:docMk/>
            <pc:sldMk cId="3813327615" sldId="318"/>
            <ac:spMk id="10" creationId="{47C3EC19-BBF4-43D3-A455-B4371AE40146}"/>
          </ac:spMkLst>
        </pc:spChg>
        <pc:spChg chg="mod">
          <ac:chgData name="S, Srilakshmi (Nokia - IN/Bangalore)" userId="fd4ab6c5-c97d-4179-b329-9cbb7f23f590" providerId="ADAL" clId="{C717895D-F7B1-4813-B7D9-AA0FDA127D3F}" dt="2022-03-24T12:37:29.022" v="135" actId="108"/>
          <ac:spMkLst>
            <pc:docMk/>
            <pc:sldMk cId="3813327615" sldId="318"/>
            <ac:spMk id="11" creationId="{1954ED29-3CD9-453C-AB01-FA79C88267F2}"/>
          </ac:spMkLst>
        </pc:spChg>
        <pc:spChg chg="mod">
          <ac:chgData name="S, Srilakshmi (Nokia - IN/Bangalore)" userId="fd4ab6c5-c97d-4179-b329-9cbb7f23f590" providerId="ADAL" clId="{C717895D-F7B1-4813-B7D9-AA0FDA127D3F}" dt="2022-03-24T13:01:14.190" v="364" actId="115"/>
          <ac:spMkLst>
            <pc:docMk/>
            <pc:sldMk cId="3813327615" sldId="318"/>
            <ac:spMk id="16" creationId="{75D0BD14-FEAC-4560-98A4-85BCD77087C8}"/>
          </ac:spMkLst>
        </pc:spChg>
      </pc:sldChg>
      <pc:sldChg chg="modSp add mod">
        <pc:chgData name="S, Srilakshmi (Nokia - IN/Bangalore)" userId="fd4ab6c5-c97d-4179-b329-9cbb7f23f590" providerId="ADAL" clId="{C717895D-F7B1-4813-B7D9-AA0FDA127D3F}" dt="2022-03-24T13:03:15.733" v="393" actId="6549"/>
        <pc:sldMkLst>
          <pc:docMk/>
          <pc:sldMk cId="2255156629" sldId="319"/>
        </pc:sldMkLst>
        <pc:spChg chg="mod">
          <ac:chgData name="S, Srilakshmi (Nokia - IN/Bangalore)" userId="fd4ab6c5-c97d-4179-b329-9cbb7f23f590" providerId="ADAL" clId="{C717895D-F7B1-4813-B7D9-AA0FDA127D3F}" dt="2022-03-24T12:38:01.281" v="143" actId="108"/>
          <ac:spMkLst>
            <pc:docMk/>
            <pc:sldMk cId="2255156629" sldId="319"/>
            <ac:spMk id="10" creationId="{47C3EC19-BBF4-43D3-A455-B4371AE40146}"/>
          </ac:spMkLst>
        </pc:spChg>
        <pc:spChg chg="mod">
          <ac:chgData name="S, Srilakshmi (Nokia - IN/Bangalore)" userId="fd4ab6c5-c97d-4179-b329-9cbb7f23f590" providerId="ADAL" clId="{C717895D-F7B1-4813-B7D9-AA0FDA127D3F}" dt="2022-03-24T12:37:31.055" v="136" actId="108"/>
          <ac:spMkLst>
            <pc:docMk/>
            <pc:sldMk cId="2255156629" sldId="319"/>
            <ac:spMk id="11" creationId="{1954ED29-3CD9-453C-AB01-FA79C88267F2}"/>
          </ac:spMkLst>
        </pc:spChg>
        <pc:spChg chg="mod">
          <ac:chgData name="S, Srilakshmi (Nokia - IN/Bangalore)" userId="fd4ab6c5-c97d-4179-b329-9cbb7f23f590" providerId="ADAL" clId="{C717895D-F7B1-4813-B7D9-AA0FDA127D3F}" dt="2022-03-24T13:03:15.733" v="393" actId="6549"/>
          <ac:spMkLst>
            <pc:docMk/>
            <pc:sldMk cId="2255156629" sldId="319"/>
            <ac:spMk id="16" creationId="{75D0BD14-FEAC-4560-98A4-85BCD77087C8}"/>
          </ac:spMkLst>
        </pc:spChg>
      </pc:sldChg>
      <pc:sldChg chg="addSp modSp add mod">
        <pc:chgData name="S, Srilakshmi (Nokia - IN/Bangalore)" userId="fd4ab6c5-c97d-4179-b329-9cbb7f23f590" providerId="ADAL" clId="{C717895D-F7B1-4813-B7D9-AA0FDA127D3F}" dt="2022-03-25T05:28:42.470" v="558" actId="14100"/>
        <pc:sldMkLst>
          <pc:docMk/>
          <pc:sldMk cId="3884707934" sldId="320"/>
        </pc:sldMkLst>
        <pc:spChg chg="mod">
          <ac:chgData name="S, Srilakshmi (Nokia - IN/Bangalore)" userId="fd4ab6c5-c97d-4179-b329-9cbb7f23f590" providerId="ADAL" clId="{C717895D-F7B1-4813-B7D9-AA0FDA127D3F}" dt="2022-03-24T12:38:04.616" v="144" actId="108"/>
          <ac:spMkLst>
            <pc:docMk/>
            <pc:sldMk cId="3884707934" sldId="320"/>
            <ac:spMk id="10" creationId="{47C3EC19-BBF4-43D3-A455-B4371AE40146}"/>
          </ac:spMkLst>
        </pc:spChg>
        <pc:spChg chg="mod">
          <ac:chgData name="S, Srilakshmi (Nokia - IN/Bangalore)" userId="fd4ab6c5-c97d-4179-b329-9cbb7f23f590" providerId="ADAL" clId="{C717895D-F7B1-4813-B7D9-AA0FDA127D3F}" dt="2022-03-24T12:37:33.394" v="137" actId="108"/>
          <ac:spMkLst>
            <pc:docMk/>
            <pc:sldMk cId="3884707934" sldId="320"/>
            <ac:spMk id="11" creationId="{1954ED29-3CD9-453C-AB01-FA79C88267F2}"/>
          </ac:spMkLst>
        </pc:spChg>
        <pc:spChg chg="mod">
          <ac:chgData name="S, Srilakshmi (Nokia - IN/Bangalore)" userId="fd4ab6c5-c97d-4179-b329-9cbb7f23f590" providerId="ADAL" clId="{C717895D-F7B1-4813-B7D9-AA0FDA127D3F}" dt="2022-03-24T13:04:05.452" v="399" actId="1035"/>
          <ac:spMkLst>
            <pc:docMk/>
            <pc:sldMk cId="3884707934" sldId="320"/>
            <ac:spMk id="16" creationId="{75D0BD14-FEAC-4560-98A4-85BCD77087C8}"/>
          </ac:spMkLst>
        </pc:spChg>
        <pc:spChg chg="add mod">
          <ac:chgData name="S, Srilakshmi (Nokia - IN/Bangalore)" userId="fd4ab6c5-c97d-4179-b329-9cbb7f23f590" providerId="ADAL" clId="{C717895D-F7B1-4813-B7D9-AA0FDA127D3F}" dt="2022-03-25T05:28:22.194" v="552" actId="1076"/>
          <ac:spMkLst>
            <pc:docMk/>
            <pc:sldMk cId="3884707934" sldId="320"/>
            <ac:spMk id="23" creationId="{DCC2BBB0-D11B-4550-BF55-6F8FA13ECE7B}"/>
          </ac:spMkLst>
        </pc:spChg>
        <pc:spChg chg="add mod">
          <ac:chgData name="S, Srilakshmi (Nokia - IN/Bangalore)" userId="fd4ab6c5-c97d-4179-b329-9cbb7f23f590" providerId="ADAL" clId="{C717895D-F7B1-4813-B7D9-AA0FDA127D3F}" dt="2022-03-25T05:28:37.538" v="557" actId="1076"/>
          <ac:spMkLst>
            <pc:docMk/>
            <pc:sldMk cId="3884707934" sldId="320"/>
            <ac:spMk id="24" creationId="{0F6335A0-D330-485D-AABD-4B679D62A31D}"/>
          </ac:spMkLst>
        </pc:spChg>
        <pc:cxnChg chg="mod">
          <ac:chgData name="S, Srilakshmi (Nokia - IN/Bangalore)" userId="fd4ab6c5-c97d-4179-b329-9cbb7f23f590" providerId="ADAL" clId="{C717895D-F7B1-4813-B7D9-AA0FDA127D3F}" dt="2022-03-25T05:28:42.470" v="558" actId="14100"/>
          <ac:cxnSpMkLst>
            <pc:docMk/>
            <pc:sldMk cId="3884707934" sldId="320"/>
            <ac:cxnSpMk id="14" creationId="{D449414F-13AA-4E6A-A310-5A3B8B481034}"/>
          </ac:cxnSpMkLst>
        </pc:cxnChg>
        <pc:cxnChg chg="mod">
          <ac:chgData name="S, Srilakshmi (Nokia - IN/Bangalore)" userId="fd4ab6c5-c97d-4179-b329-9cbb7f23f590" providerId="ADAL" clId="{C717895D-F7B1-4813-B7D9-AA0FDA127D3F}" dt="2022-03-25T05:28:26.822" v="553" actId="14100"/>
          <ac:cxnSpMkLst>
            <pc:docMk/>
            <pc:sldMk cId="3884707934" sldId="320"/>
            <ac:cxnSpMk id="20" creationId="{756DF17E-EF23-453E-BE29-D2288CE77817}"/>
          </ac:cxnSpMkLst>
        </pc:cxnChg>
      </pc:sldChg>
      <pc:sldChg chg="del">
        <pc:chgData name="S, Srilakshmi (Nokia - IN/Bangalore)" userId="fd4ab6c5-c97d-4179-b329-9cbb7f23f590" providerId="ADAL" clId="{C717895D-F7B1-4813-B7D9-AA0FDA127D3F}" dt="2022-03-24T12:24:02.620" v="9" actId="47"/>
        <pc:sldMkLst>
          <pc:docMk/>
          <pc:sldMk cId="0" sldId="341"/>
        </pc:sldMkLst>
      </pc:sldChg>
      <pc:sldChg chg="del">
        <pc:chgData name="S, Srilakshmi (Nokia - IN/Bangalore)" userId="fd4ab6c5-c97d-4179-b329-9cbb7f23f590" providerId="ADAL" clId="{C717895D-F7B1-4813-B7D9-AA0FDA127D3F}" dt="2022-03-24T12:24:02.620" v="9" actId="47"/>
        <pc:sldMkLst>
          <pc:docMk/>
          <pc:sldMk cId="798663810" sldId="970"/>
        </pc:sldMkLst>
      </pc:sldChg>
      <pc:sldChg chg="del">
        <pc:chgData name="S, Srilakshmi (Nokia - IN/Bangalore)" userId="fd4ab6c5-c97d-4179-b329-9cbb7f23f590" providerId="ADAL" clId="{C717895D-F7B1-4813-B7D9-AA0FDA127D3F}" dt="2022-03-24T12:24:02.620" v="9" actId="47"/>
        <pc:sldMkLst>
          <pc:docMk/>
          <pc:sldMk cId="3066996929" sldId="982"/>
        </pc:sldMkLst>
      </pc:sldChg>
      <pc:sldChg chg="del">
        <pc:chgData name="S, Srilakshmi (Nokia - IN/Bangalore)" userId="fd4ab6c5-c97d-4179-b329-9cbb7f23f590" providerId="ADAL" clId="{C717895D-F7B1-4813-B7D9-AA0FDA127D3F}" dt="2022-03-24T12:24:02.620" v="9" actId="47"/>
        <pc:sldMkLst>
          <pc:docMk/>
          <pc:sldMk cId="2398119049" sldId="986"/>
        </pc:sldMkLst>
      </pc:sldChg>
      <pc:sldChg chg="del">
        <pc:chgData name="S, Srilakshmi (Nokia - IN/Bangalore)" userId="fd4ab6c5-c97d-4179-b329-9cbb7f23f590" providerId="ADAL" clId="{C717895D-F7B1-4813-B7D9-AA0FDA127D3F}" dt="2022-03-24T12:24:02.620" v="9" actId="47"/>
        <pc:sldMkLst>
          <pc:docMk/>
          <pc:sldMk cId="1128894040" sldId="992"/>
        </pc:sldMkLst>
      </pc:sldChg>
      <pc:sldChg chg="del">
        <pc:chgData name="S, Srilakshmi (Nokia - IN/Bangalore)" userId="fd4ab6c5-c97d-4179-b329-9cbb7f23f590" providerId="ADAL" clId="{C717895D-F7B1-4813-B7D9-AA0FDA127D3F}" dt="2022-03-24T12:24:02.620" v="9" actId="47"/>
        <pc:sldMkLst>
          <pc:docMk/>
          <pc:sldMk cId="2804624207" sldId="995"/>
        </pc:sldMkLst>
      </pc:sldChg>
      <pc:sldChg chg="del">
        <pc:chgData name="S, Srilakshmi (Nokia - IN/Bangalore)" userId="fd4ab6c5-c97d-4179-b329-9cbb7f23f590" providerId="ADAL" clId="{C717895D-F7B1-4813-B7D9-AA0FDA127D3F}" dt="2022-03-24T12:24:02.620" v="9" actId="47"/>
        <pc:sldMkLst>
          <pc:docMk/>
          <pc:sldMk cId="3722272471" sldId="997"/>
        </pc:sldMkLst>
      </pc:sldChg>
      <pc:sldChg chg="del">
        <pc:chgData name="S, Srilakshmi (Nokia - IN/Bangalore)" userId="fd4ab6c5-c97d-4179-b329-9cbb7f23f590" providerId="ADAL" clId="{C717895D-F7B1-4813-B7D9-AA0FDA127D3F}" dt="2022-03-24T12:24:02.620" v="9" actId="47"/>
        <pc:sldMkLst>
          <pc:docMk/>
          <pc:sldMk cId="2717787923" sldId="998"/>
        </pc:sldMkLst>
      </pc:sldChg>
      <pc:sldMasterChg chg="delSldLayout">
        <pc:chgData name="S, Srilakshmi (Nokia - IN/Bangalore)" userId="fd4ab6c5-c97d-4179-b329-9cbb7f23f590" providerId="ADAL" clId="{C717895D-F7B1-4813-B7D9-AA0FDA127D3F}" dt="2022-03-24T12:24:02.620" v="9" actId="47"/>
        <pc:sldMasterMkLst>
          <pc:docMk/>
          <pc:sldMasterMk cId="0" sldId="2147483729"/>
        </pc:sldMasterMkLst>
        <pc:sldLayoutChg chg="del">
          <pc:chgData name="S, Srilakshmi (Nokia - IN/Bangalore)" userId="fd4ab6c5-c97d-4179-b329-9cbb7f23f590" providerId="ADAL" clId="{C717895D-F7B1-4813-B7D9-AA0FDA127D3F}" dt="2022-03-24T12:24:02.620" v="9" actId="47"/>
          <pc:sldLayoutMkLst>
            <pc:docMk/>
            <pc:sldMasterMk cId="0" sldId="2147483729"/>
            <pc:sldLayoutMk cId="4069521233" sldId="2147483940"/>
          </pc:sldLayoutMkLst>
        </pc:sldLayoutChg>
      </pc:sldMasterChg>
    </pc:docChg>
  </pc:docChgLst>
  <pc:docChgLst>
    <pc:chgData name="Sun, Sean (NSB - CN/Chengdu)" userId="ef6d28fa-f6d2-46f2-a5dd-bebee851067d" providerId="ADAL" clId="{BA2956F0-8554-4F6A-8810-F70EC7E2C567}"/>
    <pc:docChg chg="undo custSel addSld delSld modSld sldOrd modMainMaster">
      <pc:chgData name="Sun, Sean (NSB - CN/Chengdu)" userId="ef6d28fa-f6d2-46f2-a5dd-bebee851067d" providerId="ADAL" clId="{BA2956F0-8554-4F6A-8810-F70EC7E2C567}" dt="2022-03-20T14:22:28.207" v="2076" actId="120"/>
      <pc:docMkLst>
        <pc:docMk/>
      </pc:docMkLst>
      <pc:sldChg chg="modSp mod">
        <pc:chgData name="Sun, Sean (NSB - CN/Chengdu)" userId="ef6d28fa-f6d2-46f2-a5dd-bebee851067d" providerId="ADAL" clId="{BA2956F0-8554-4F6A-8810-F70EC7E2C567}" dt="2022-03-20T14:19:47.925" v="1785" actId="20577"/>
        <pc:sldMkLst>
          <pc:docMk/>
          <pc:sldMk cId="4139695104" sldId="262"/>
        </pc:sldMkLst>
        <pc:spChg chg="mod">
          <ac:chgData name="Sun, Sean (NSB - CN/Chengdu)" userId="ef6d28fa-f6d2-46f2-a5dd-bebee851067d" providerId="ADAL" clId="{BA2956F0-8554-4F6A-8810-F70EC7E2C567}" dt="2022-03-20T14:15:00.021" v="1301" actId="6549"/>
          <ac:spMkLst>
            <pc:docMk/>
            <pc:sldMk cId="4139695104" sldId="262"/>
            <ac:spMk id="2" creationId="{3629DC47-025D-46E5-A82B-022616B04C81}"/>
          </ac:spMkLst>
        </pc:spChg>
        <pc:spChg chg="mod">
          <ac:chgData name="Sun, Sean (NSB - CN/Chengdu)" userId="ef6d28fa-f6d2-46f2-a5dd-bebee851067d" providerId="ADAL" clId="{BA2956F0-8554-4F6A-8810-F70EC7E2C567}" dt="2022-03-20T14:19:47.925" v="1785" actId="20577"/>
          <ac:spMkLst>
            <pc:docMk/>
            <pc:sldMk cId="4139695104" sldId="262"/>
            <ac:spMk id="3" creationId="{8EE43EE4-1434-4C45-85A0-05CEDB3E77DD}"/>
          </ac:spMkLst>
        </pc:spChg>
      </pc:sldChg>
      <pc:sldChg chg="modSp mod">
        <pc:chgData name="Sun, Sean (NSB - CN/Chengdu)" userId="ef6d28fa-f6d2-46f2-a5dd-bebee851067d" providerId="ADAL" clId="{BA2956F0-8554-4F6A-8810-F70EC7E2C567}" dt="2022-03-20T14:22:28.207" v="2076" actId="120"/>
        <pc:sldMkLst>
          <pc:docMk/>
          <pc:sldMk cId="2398119049" sldId="986"/>
        </pc:sldMkLst>
        <pc:spChg chg="mod">
          <ac:chgData name="Sun, Sean (NSB - CN/Chengdu)" userId="ef6d28fa-f6d2-46f2-a5dd-bebee851067d" providerId="ADAL" clId="{BA2956F0-8554-4F6A-8810-F70EC7E2C567}" dt="2022-03-20T14:22:28.207" v="2076" actId="120"/>
          <ac:spMkLst>
            <pc:docMk/>
            <pc:sldMk cId="2398119049" sldId="986"/>
            <ac:spMk id="2" creationId="{3629DC47-025D-46E5-A82B-022616B04C81}"/>
          </ac:spMkLst>
        </pc:spChg>
        <pc:spChg chg="mod">
          <ac:chgData name="Sun, Sean (NSB - CN/Chengdu)" userId="ef6d28fa-f6d2-46f2-a5dd-bebee851067d" providerId="ADAL" clId="{BA2956F0-8554-4F6A-8810-F70EC7E2C567}" dt="2022-03-20T14:22:19.771" v="2074" actId="14100"/>
          <ac:spMkLst>
            <pc:docMk/>
            <pc:sldMk cId="2398119049" sldId="986"/>
            <ac:spMk id="3" creationId="{8EE43EE4-1434-4C45-85A0-05CEDB3E77DD}"/>
          </ac:spMkLst>
        </pc:spChg>
      </pc:sldChg>
      <pc:sldChg chg="modSp del mod">
        <pc:chgData name="Sun, Sean (NSB - CN/Chengdu)" userId="ef6d28fa-f6d2-46f2-a5dd-bebee851067d" providerId="ADAL" clId="{BA2956F0-8554-4F6A-8810-F70EC7E2C567}" dt="2022-03-20T14:20:30.654" v="1786" actId="47"/>
        <pc:sldMkLst>
          <pc:docMk/>
          <pc:sldMk cId="41532541" sldId="993"/>
        </pc:sldMkLst>
        <pc:spChg chg="mod">
          <ac:chgData name="Sun, Sean (NSB - CN/Chengdu)" userId="ef6d28fa-f6d2-46f2-a5dd-bebee851067d" providerId="ADAL" clId="{BA2956F0-8554-4F6A-8810-F70EC7E2C567}" dt="2022-03-20T14:15:49.550" v="1302"/>
          <ac:spMkLst>
            <pc:docMk/>
            <pc:sldMk cId="41532541" sldId="993"/>
            <ac:spMk id="2" creationId="{3629DC47-025D-46E5-A82B-022616B04C81}"/>
          </ac:spMkLst>
        </pc:spChg>
        <pc:spChg chg="mod">
          <ac:chgData name="Sun, Sean (NSB - CN/Chengdu)" userId="ef6d28fa-f6d2-46f2-a5dd-bebee851067d" providerId="ADAL" clId="{BA2956F0-8554-4F6A-8810-F70EC7E2C567}" dt="2022-03-20T14:16:01.393" v="1309" actId="5793"/>
          <ac:spMkLst>
            <pc:docMk/>
            <pc:sldMk cId="41532541" sldId="993"/>
            <ac:spMk id="3" creationId="{8EE43EE4-1434-4C45-85A0-05CEDB3E77DD}"/>
          </ac:spMkLst>
        </pc:spChg>
      </pc:sldChg>
      <pc:sldChg chg="addSp modSp add del mod">
        <pc:chgData name="Sun, Sean (NSB - CN/Chengdu)" userId="ef6d28fa-f6d2-46f2-a5dd-bebee851067d" providerId="ADAL" clId="{BA2956F0-8554-4F6A-8810-F70EC7E2C567}" dt="2022-03-20T14:09:05.260" v="927" actId="47"/>
        <pc:sldMkLst>
          <pc:docMk/>
          <pc:sldMk cId="2666453240" sldId="996"/>
        </pc:sldMkLst>
        <pc:spChg chg="mod">
          <ac:chgData name="Sun, Sean (NSB - CN/Chengdu)" userId="ef6d28fa-f6d2-46f2-a5dd-bebee851067d" providerId="ADAL" clId="{BA2956F0-8554-4F6A-8810-F70EC7E2C567}" dt="2022-03-20T13:28:34.012" v="286" actId="14100"/>
          <ac:spMkLst>
            <pc:docMk/>
            <pc:sldMk cId="2666453240" sldId="996"/>
            <ac:spMk id="3" creationId="{8EE43EE4-1434-4C45-85A0-05CEDB3E77DD}"/>
          </ac:spMkLst>
        </pc:spChg>
        <pc:graphicFrameChg chg="add mod">
          <ac:chgData name="Sun, Sean (NSB - CN/Chengdu)" userId="ef6d28fa-f6d2-46f2-a5dd-bebee851067d" providerId="ADAL" clId="{BA2956F0-8554-4F6A-8810-F70EC7E2C567}" dt="2022-03-20T13:28:48.855" v="288" actId="1076"/>
          <ac:graphicFrameMkLst>
            <pc:docMk/>
            <pc:sldMk cId="2666453240" sldId="996"/>
            <ac:graphicFrameMk id="4" creationId="{7412A6CC-A300-4696-AAC0-8FF761D72C3D}"/>
          </ac:graphicFrameMkLst>
        </pc:graphicFrameChg>
      </pc:sldChg>
      <pc:sldChg chg="addSp delSp modSp new mod ord">
        <pc:chgData name="Sun, Sean (NSB - CN/Chengdu)" userId="ef6d28fa-f6d2-46f2-a5dd-bebee851067d" providerId="ADAL" clId="{BA2956F0-8554-4F6A-8810-F70EC7E2C567}" dt="2022-03-20T14:14:37.146" v="1288" actId="1076"/>
        <pc:sldMkLst>
          <pc:docMk/>
          <pc:sldMk cId="3722272471" sldId="997"/>
        </pc:sldMkLst>
        <pc:spChg chg="mod">
          <ac:chgData name="Sun, Sean (NSB - CN/Chengdu)" userId="ef6d28fa-f6d2-46f2-a5dd-bebee851067d" providerId="ADAL" clId="{BA2956F0-8554-4F6A-8810-F70EC7E2C567}" dt="2022-03-20T14:14:30.579" v="1286" actId="1076"/>
          <ac:spMkLst>
            <pc:docMk/>
            <pc:sldMk cId="3722272471" sldId="997"/>
            <ac:spMk id="2" creationId="{5F04C282-0F38-4552-8DEA-AD8740FD6C84}"/>
          </ac:spMkLst>
        </pc:spChg>
        <pc:spChg chg="mod">
          <ac:chgData name="Sun, Sean (NSB - CN/Chengdu)" userId="ef6d28fa-f6d2-46f2-a5dd-bebee851067d" providerId="ADAL" clId="{BA2956F0-8554-4F6A-8810-F70EC7E2C567}" dt="2022-03-20T14:02:48.495" v="616" actId="14100"/>
          <ac:spMkLst>
            <pc:docMk/>
            <pc:sldMk cId="3722272471" sldId="997"/>
            <ac:spMk id="3" creationId="{E5872D27-961D-4957-98E1-195888F63F37}"/>
          </ac:spMkLst>
        </pc:spChg>
        <pc:spChg chg="add mod">
          <ac:chgData name="Sun, Sean (NSB - CN/Chengdu)" userId="ef6d28fa-f6d2-46f2-a5dd-bebee851067d" providerId="ADAL" clId="{BA2956F0-8554-4F6A-8810-F70EC7E2C567}" dt="2022-03-20T13:59:28.609" v="605" actId="1076"/>
          <ac:spMkLst>
            <pc:docMk/>
            <pc:sldMk cId="3722272471" sldId="997"/>
            <ac:spMk id="4" creationId="{5E54D54B-A7E0-478A-BF87-8A7A858E0DD1}"/>
          </ac:spMkLst>
        </pc:spChg>
        <pc:spChg chg="add mod">
          <ac:chgData name="Sun, Sean (NSB - CN/Chengdu)" userId="ef6d28fa-f6d2-46f2-a5dd-bebee851067d" providerId="ADAL" clId="{BA2956F0-8554-4F6A-8810-F70EC7E2C567}" dt="2022-03-20T14:14:35.428" v="1287" actId="1076"/>
          <ac:spMkLst>
            <pc:docMk/>
            <pc:sldMk cId="3722272471" sldId="997"/>
            <ac:spMk id="7" creationId="{5A505FC6-6BF5-4B1B-8CA3-577C6C5FF609}"/>
          </ac:spMkLst>
        </pc:spChg>
        <pc:graphicFrameChg chg="add del mod">
          <ac:chgData name="Sun, Sean (NSB - CN/Chengdu)" userId="ef6d28fa-f6d2-46f2-a5dd-bebee851067d" providerId="ADAL" clId="{BA2956F0-8554-4F6A-8810-F70EC7E2C567}" dt="2022-03-20T14:01:58.047" v="609"/>
          <ac:graphicFrameMkLst>
            <pc:docMk/>
            <pc:sldMk cId="3722272471" sldId="997"/>
            <ac:graphicFrameMk id="5" creationId="{3858B0E5-D316-45E8-A181-9F9CD7AAC8CA}"/>
          </ac:graphicFrameMkLst>
        </pc:graphicFrameChg>
        <pc:graphicFrameChg chg="add mod">
          <ac:chgData name="Sun, Sean (NSB - CN/Chengdu)" userId="ef6d28fa-f6d2-46f2-a5dd-bebee851067d" providerId="ADAL" clId="{BA2956F0-8554-4F6A-8810-F70EC7E2C567}" dt="2022-03-20T14:14:37.146" v="1288" actId="1076"/>
          <ac:graphicFrameMkLst>
            <pc:docMk/>
            <pc:sldMk cId="3722272471" sldId="997"/>
            <ac:graphicFrameMk id="6" creationId="{D0DD1C93-861B-4A40-88DC-B33C294C6C5F}"/>
          </ac:graphicFrameMkLst>
        </pc:graphicFrameChg>
      </pc:sldChg>
      <pc:sldChg chg="addSp modSp add mod">
        <pc:chgData name="Sun, Sean (NSB - CN/Chengdu)" userId="ef6d28fa-f6d2-46f2-a5dd-bebee851067d" providerId="ADAL" clId="{BA2956F0-8554-4F6A-8810-F70EC7E2C567}" dt="2022-03-20T14:00:10.422" v="607" actId="1076"/>
        <pc:sldMkLst>
          <pc:docMk/>
          <pc:sldMk cId="2717787923" sldId="998"/>
        </pc:sldMkLst>
        <pc:spChg chg="mod">
          <ac:chgData name="Sun, Sean (NSB - CN/Chengdu)" userId="ef6d28fa-f6d2-46f2-a5dd-bebee851067d" providerId="ADAL" clId="{BA2956F0-8554-4F6A-8810-F70EC7E2C567}" dt="2022-03-20T13:42:09.131" v="483" actId="20577"/>
          <ac:spMkLst>
            <pc:docMk/>
            <pc:sldMk cId="2717787923" sldId="998"/>
            <ac:spMk id="2" creationId="{5F04C282-0F38-4552-8DEA-AD8740FD6C84}"/>
          </ac:spMkLst>
        </pc:spChg>
        <pc:spChg chg="mod">
          <ac:chgData name="Sun, Sean (NSB - CN/Chengdu)" userId="ef6d28fa-f6d2-46f2-a5dd-bebee851067d" providerId="ADAL" clId="{BA2956F0-8554-4F6A-8810-F70EC7E2C567}" dt="2022-03-20T13:37:26.199" v="412" actId="1076"/>
          <ac:spMkLst>
            <pc:docMk/>
            <pc:sldMk cId="2717787923" sldId="998"/>
            <ac:spMk id="3" creationId="{E5872D27-961D-4957-98E1-195888F63F37}"/>
          </ac:spMkLst>
        </pc:spChg>
        <pc:spChg chg="add mod">
          <ac:chgData name="Sun, Sean (NSB - CN/Chengdu)" userId="ef6d28fa-f6d2-46f2-a5dd-bebee851067d" providerId="ADAL" clId="{BA2956F0-8554-4F6A-8810-F70EC7E2C567}" dt="2022-03-20T14:00:10.422" v="607" actId="1076"/>
          <ac:spMkLst>
            <pc:docMk/>
            <pc:sldMk cId="2717787923" sldId="998"/>
            <ac:spMk id="4" creationId="{1C77D5C4-6D1E-4CED-944A-A174CD290E68}"/>
          </ac:spMkLst>
        </pc:spChg>
      </pc:sldChg>
      <pc:sldMasterChg chg="modSp mod">
        <pc:chgData name="Sun, Sean (NSB - CN/Chengdu)" userId="ef6d28fa-f6d2-46f2-a5dd-bebee851067d" providerId="ADAL" clId="{BA2956F0-8554-4F6A-8810-F70EC7E2C567}" dt="2022-03-20T10:21:56.466" v="1" actId="20577"/>
        <pc:sldMasterMkLst>
          <pc:docMk/>
          <pc:sldMasterMk cId="0" sldId="2147483729"/>
        </pc:sldMasterMkLst>
        <pc:spChg chg="mod">
          <ac:chgData name="Sun, Sean (NSB - CN/Chengdu)" userId="ef6d28fa-f6d2-46f2-a5dd-bebee851067d" providerId="ADAL" clId="{BA2956F0-8554-4F6A-8810-F70EC7E2C567}" dt="2022-03-20T10:21:56.466" v="1" actId="20577"/>
          <ac:spMkLst>
            <pc:docMk/>
            <pc:sldMasterMk cId="0" sldId="2147483729"/>
            <ac:spMk id="1032" creationId="{00000000-0000-0000-0000-000000000000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3/25/2022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522078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3/25/2022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564593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13128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6_Two Column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D48EFACD-CEB2-4692-815C-86D19FBB4A4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53472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3CBCB907-9E7B-4CB2-B9DE-4FC3076D2A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288000" y="1440000"/>
            <a:ext cx="53472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8430579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10" Type="http://schemas.openxmlformats.org/officeDocument/2006/relationships/image" Target="../media/image5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1075646" y="6376873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212963" y="6511925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100" b="1" spc="300" dirty="0">
                <a:ea typeface="+mn-ea"/>
                <a:cs typeface="Arial" panose="020B0604020202020204" pitchFamily="34" charset="0"/>
              </a:rPr>
              <a:t>Discussion paper on </a:t>
            </a:r>
            <a:r>
              <a:rPr lang="en-US" sz="1100" b="1" spc="300" dirty="0">
                <a:ea typeface="+mn-ea"/>
                <a:cs typeface="Arial" panose="020B0604020202020204" pitchFamily="34" charset="0"/>
              </a:rPr>
              <a:t>correction to multiplicity of relation between </a:t>
            </a:r>
            <a:r>
              <a:rPr lang="en-US" sz="1100" b="1" spc="300" dirty="0" err="1">
                <a:ea typeface="+mn-ea"/>
                <a:cs typeface="Arial" panose="020B0604020202020204" pitchFamily="34" charset="0"/>
              </a:rPr>
              <a:t>NetworkSlice</a:t>
            </a:r>
            <a:r>
              <a:rPr lang="en-US" sz="1100" b="1" spc="300" dirty="0">
                <a:ea typeface="+mn-ea"/>
                <a:cs typeface="Arial" panose="020B0604020202020204" pitchFamily="34" charset="0"/>
              </a:rPr>
              <a:t> IOC and </a:t>
            </a:r>
            <a:r>
              <a:rPr lang="en-US" sz="1100" b="1" spc="300" dirty="0" err="1">
                <a:ea typeface="+mn-ea"/>
                <a:cs typeface="Arial" panose="020B0604020202020204" pitchFamily="34" charset="0"/>
              </a:rPr>
              <a:t>NetworkSliceSubnet</a:t>
            </a:r>
            <a:r>
              <a:rPr lang="en-US" sz="1100" b="1" spc="300" dirty="0">
                <a:ea typeface="+mn-ea"/>
                <a:cs typeface="Arial" panose="020B0604020202020204" pitchFamily="34" charset="0"/>
              </a:rPr>
              <a:t> IOC</a:t>
            </a:r>
            <a:endParaRPr lang="en-GB" sz="1100" b="1" spc="300" dirty="0"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2022</a:t>
            </a:r>
          </a:p>
        </p:txBody>
      </p:sp>
      <p:pic>
        <p:nvPicPr>
          <p:cNvPr id="11" name="Picture 13" descr="green2.jpg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1467" y="6423704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 userDrawn="1"/>
        </p:nvSpPr>
        <p:spPr bwMode="auto">
          <a:xfrm>
            <a:off x="11157629" y="6330667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 dirty="0"/>
          </a:p>
          <a:p>
            <a:pPr>
              <a:defRPr/>
            </a:pPr>
            <a:endParaRPr lang="en-GB" altLang="en-US" sz="1333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  <p:sldLayoutId id="2147483941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9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10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9.e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png"/><Relationship Id="rId5" Type="http://schemas.openxmlformats.org/officeDocument/2006/relationships/slide" Target="slide12.xml"/><Relationship Id="rId4" Type="http://schemas.openxmlformats.org/officeDocument/2006/relationships/slide" Target="slide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5" Type="http://schemas.openxmlformats.org/officeDocument/2006/relationships/slide" Target="slide12.xml"/><Relationship Id="rId4" Type="http://schemas.openxmlformats.org/officeDocument/2006/relationships/slide" Target="slide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67678" y="2322739"/>
            <a:ext cx="9239038" cy="1966143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800" dirty="0"/>
            </a:br>
            <a:r>
              <a:rPr lang="en-GB" sz="3600" dirty="0"/>
              <a:t> </a:t>
            </a:r>
            <a:r>
              <a:rPr lang="en-GB" altLang="zh-CN" sz="3600" b="1" dirty="0"/>
              <a:t>Discussion paper on correction to </a:t>
            </a:r>
            <a:r>
              <a:rPr lang="en-IN" altLang="zh-CN" sz="3600" b="1" dirty="0"/>
              <a:t>multiplicity of relation between </a:t>
            </a:r>
            <a:r>
              <a:rPr lang="en-IN" altLang="zh-CN" sz="3600" b="1" dirty="0" err="1"/>
              <a:t>NetworkSlice</a:t>
            </a:r>
            <a:r>
              <a:rPr lang="en-IN" altLang="zh-CN" sz="3600" b="1" dirty="0"/>
              <a:t> IOC and </a:t>
            </a:r>
            <a:r>
              <a:rPr lang="en-IN" altLang="zh-CN" sz="3600" b="1" dirty="0" err="1"/>
              <a:t>NetworkSliceSubnet</a:t>
            </a:r>
            <a:r>
              <a:rPr lang="en-IN" altLang="zh-CN" sz="3600" b="1" dirty="0"/>
              <a:t> IOC</a:t>
            </a:r>
            <a:br>
              <a:rPr lang="en-IN" altLang="zh-CN" sz="3600" b="1" dirty="0"/>
            </a:br>
            <a:r>
              <a:rPr lang="en-US" sz="3200" dirty="0">
                <a:solidFill>
                  <a:srgbClr val="0563C1"/>
                </a:solidFill>
                <a:ea typeface="等线" panose="02010600030101010101" pitchFamily="2" charset="-122"/>
              </a:rPr>
              <a:t> S5-222456</a:t>
            </a:r>
            <a:br>
              <a:rPr lang="en-US" sz="4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054990" y="4567459"/>
            <a:ext cx="8534400" cy="475059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667" dirty="0">
                <a:latin typeface="Arial" panose="020B0604020202020204" pitchFamily="34" charset="0"/>
              </a:rPr>
              <a:t>Nokia, Nokia Shanghai Bell</a:t>
            </a:r>
          </a:p>
          <a:p>
            <a:pPr>
              <a:lnSpc>
                <a:spcPct val="80000"/>
              </a:lnSpc>
              <a:defRPr/>
            </a:pPr>
            <a:endParaRPr lang="en-GB" altLang="en-US" sz="2667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7C3EC19-BBF4-43D3-A455-B4371AE4014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z="2400" dirty="0">
                <a:solidFill>
                  <a:srgbClr val="FF0000"/>
                </a:solidFill>
                <a:latin typeface="Calibri"/>
              </a:rPr>
              <a:t> 	 Proposed correction of TS 28.541 clause 6.2.1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954ED29-3CD9-453C-AB01-FA79C88267F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r>
              <a:rPr lang="en-GB" sz="3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Multiplicity </a:t>
            </a:r>
            <a:r>
              <a:rPr lang="en-GB" sz="3200" dirty="0" err="1">
                <a:solidFill>
                  <a:srgbClr val="FF0000"/>
                </a:solidFill>
                <a:latin typeface="+mj-lt"/>
                <a:ea typeface="+mj-ea"/>
                <a:cs typeface="+mj-cs"/>
              </a:rPr>
              <a:t>NetworkSlice</a:t>
            </a:r>
            <a:r>
              <a:rPr lang="en-GB" sz="3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- </a:t>
            </a:r>
            <a:r>
              <a:rPr lang="en-GB" sz="3200" dirty="0" err="1">
                <a:solidFill>
                  <a:srgbClr val="FF0000"/>
                </a:solidFill>
                <a:latin typeface="+mj-lt"/>
                <a:ea typeface="+mj-ea"/>
                <a:cs typeface="+mj-cs"/>
              </a:rPr>
              <a:t>NetworkSliceSubnet</a:t>
            </a:r>
            <a:endParaRPr lang="en-GB" sz="3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75D0BD14-FEAC-4560-98A4-85BCD77087C8}"/>
              </a:ext>
            </a:extLst>
          </p:cNvPr>
          <p:cNvSpPr txBox="1">
            <a:spLocks/>
          </p:cNvSpPr>
          <p:nvPr/>
        </p:nvSpPr>
        <p:spPr>
          <a:xfrm>
            <a:off x="556800" y="1427661"/>
            <a:ext cx="567030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2304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4626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6930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0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9234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382400" indent="-22860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612800" indent="-17145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7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843200" indent="-17145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 ea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defRPr/>
            </a:pPr>
            <a:r>
              <a:rPr lang="en-US" sz="2200" b="1" dirty="0">
                <a:solidFill>
                  <a:schemeClr val="tx1"/>
                </a:solidFill>
                <a:latin typeface="+mn-lt"/>
              </a:rPr>
              <a:t>Proposal:</a:t>
            </a:r>
          </a:p>
          <a:p>
            <a:pPr marL="609585" marR="0" lvl="1" indent="-609585" defTabSz="914377" ea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Blip>
                <a:blip r:embed="rId2"/>
              </a:buBlip>
              <a:tabLst/>
              <a:defRPr/>
            </a:pPr>
            <a:r>
              <a:rPr lang="en-US" sz="2200" dirty="0">
                <a:solidFill>
                  <a:schemeClr val="tx1"/>
                </a:solidFill>
                <a:latin typeface="+mn-lt"/>
              </a:rPr>
              <a:t>Change TS 28.541 clause 6.2.1:</a:t>
            </a:r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B49DC732-07BB-41CF-9185-81504F70AD7F}"/>
              </a:ext>
            </a:extLst>
          </p:cNvPr>
          <p:cNvSpPr/>
          <p:nvPr/>
        </p:nvSpPr>
        <p:spPr>
          <a:xfrm>
            <a:off x="4565838" y="3298363"/>
            <a:ext cx="679985" cy="394592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400"/>
              </a:spcAft>
              <a:buSzPct val="100000"/>
            </a:pPr>
            <a:endParaRPr lang="en-US" sz="1600" dirty="0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A35C7541-DA98-4E54-A454-79132DC18D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46204" y="2679753"/>
            <a:ext cx="2124000" cy="2124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BDFEA6C-A6AE-43C9-B7A8-3E344311F8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76252" y="2679753"/>
            <a:ext cx="2124000" cy="21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47079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7C3EC19-BBF4-43D3-A455-B4371AE4014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z="2400" dirty="0">
                <a:solidFill>
                  <a:srgbClr val="FF0000"/>
                </a:solidFill>
                <a:latin typeface="Calibri"/>
              </a:rPr>
              <a:t> 	Problem of re-use </a:t>
            </a:r>
            <a:r>
              <a:rPr lang="en-US" sz="2400" dirty="0" err="1">
                <a:solidFill>
                  <a:srgbClr val="FF0000"/>
                </a:solidFill>
                <a:latin typeface="Calibri"/>
              </a:rPr>
              <a:t>NetworkSlice</a:t>
            </a:r>
            <a:r>
              <a:rPr lang="en-US" sz="2400" dirty="0">
                <a:solidFill>
                  <a:srgbClr val="FF0000"/>
                </a:solidFill>
                <a:latin typeface="Calibri"/>
              </a:rPr>
              <a:t> for different tenants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954ED29-3CD9-453C-AB01-FA79C88267F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r>
              <a:rPr lang="en-GB" sz="3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Multiplicity </a:t>
            </a:r>
            <a:r>
              <a:rPr lang="en-GB" sz="3200" dirty="0" err="1">
                <a:solidFill>
                  <a:srgbClr val="FF0000"/>
                </a:solidFill>
                <a:latin typeface="+mj-lt"/>
                <a:ea typeface="+mj-ea"/>
                <a:cs typeface="+mj-cs"/>
              </a:rPr>
              <a:t>NetworkSlice</a:t>
            </a:r>
            <a:r>
              <a:rPr lang="en-GB" sz="3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- </a:t>
            </a:r>
            <a:r>
              <a:rPr lang="en-GB" sz="3200" dirty="0" err="1">
                <a:solidFill>
                  <a:srgbClr val="FF0000"/>
                </a:solidFill>
                <a:latin typeface="+mj-lt"/>
                <a:ea typeface="+mj-ea"/>
                <a:cs typeface="+mj-cs"/>
              </a:rPr>
              <a:t>NetworkSliceSubnet</a:t>
            </a:r>
            <a:endParaRPr lang="en-GB" sz="3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75D0BD14-FEAC-4560-98A4-85BCD77087C8}"/>
              </a:ext>
            </a:extLst>
          </p:cNvPr>
          <p:cNvSpPr txBox="1">
            <a:spLocks/>
          </p:cNvSpPr>
          <p:nvPr/>
        </p:nvSpPr>
        <p:spPr>
          <a:xfrm>
            <a:off x="556800" y="1437600"/>
            <a:ext cx="616556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2304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4626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6930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0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9234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382400" indent="-22860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612800" indent="-17145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7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843200" indent="-17145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 ea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defRPr/>
            </a:pPr>
            <a:r>
              <a:rPr lang="en-US" sz="1800" b="1" dirty="0">
                <a:solidFill>
                  <a:schemeClr val="tx1"/>
                </a:solidFill>
                <a:latin typeface="+mn-lt"/>
              </a:rPr>
              <a:t>Re-use of network slice from tenant point of view:</a:t>
            </a:r>
          </a:p>
          <a:p>
            <a:pPr marL="609585" lvl="1" indent="-609585" defTabSz="914377" ea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2"/>
              </a:buBlip>
              <a:defRPr/>
            </a:pPr>
            <a:r>
              <a:rPr lang="en-US" sz="1800" dirty="0">
                <a:solidFill>
                  <a:schemeClr val="tx1"/>
                </a:solidFill>
                <a:latin typeface="+mn-lt"/>
              </a:rPr>
              <a:t>Before Interaction across the interface:</a:t>
            </a:r>
          </a:p>
          <a:p>
            <a:pPr marL="609585" lvl="1" indent="-609585" defTabSz="914377" ea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2"/>
              </a:buBlip>
              <a:defRPr/>
            </a:pPr>
            <a:r>
              <a:rPr lang="en-US" sz="1800" dirty="0">
                <a:solidFill>
                  <a:schemeClr val="tx1"/>
                </a:solidFill>
                <a:latin typeface="+mn-lt"/>
              </a:rPr>
              <a:t>Digital storefront knows </a:t>
            </a:r>
            <a:r>
              <a:rPr lang="en-US" sz="1800" dirty="0" err="1">
                <a:solidFill>
                  <a:schemeClr val="tx1"/>
                </a:solidFill>
                <a:latin typeface="+mn-lt"/>
              </a:rPr>
              <a:t>NetworkSlice</a:t>
            </a:r>
            <a:r>
              <a:rPr lang="en-US" sz="1800" dirty="0">
                <a:solidFill>
                  <a:schemeClr val="tx1"/>
                </a:solidFill>
                <a:latin typeface="+mn-lt"/>
              </a:rPr>
              <a:t> and </a:t>
            </a:r>
            <a:r>
              <a:rPr lang="en-US" sz="1800" dirty="0" err="1">
                <a:solidFill>
                  <a:schemeClr val="tx1"/>
                </a:solidFill>
                <a:latin typeface="+mn-lt"/>
              </a:rPr>
              <a:t>ServiceProfile</a:t>
            </a:r>
            <a:r>
              <a:rPr lang="en-US" sz="1800" dirty="0">
                <a:solidFill>
                  <a:schemeClr val="tx1"/>
                </a:solidFill>
                <a:latin typeface="+mn-lt"/>
              </a:rPr>
              <a:t> of Tenant_2.</a:t>
            </a:r>
          </a:p>
          <a:p>
            <a:pPr defTabSz="914377" ea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defRPr/>
            </a:pPr>
            <a:endParaRPr lang="en-US" sz="1800" dirty="0">
              <a:solidFill>
                <a:schemeClr val="tx1"/>
              </a:solidFill>
              <a:latin typeface="+mn-lt"/>
            </a:endParaRPr>
          </a:p>
          <a:p>
            <a:pPr defTabSz="914377" ea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defRPr/>
            </a:pPr>
            <a:endParaRPr lang="en-US" sz="1800" dirty="0">
              <a:solidFill>
                <a:schemeClr val="tx1"/>
              </a:solidFill>
              <a:latin typeface="+mn-lt"/>
            </a:endParaRPr>
          </a:p>
          <a:p>
            <a:pPr defTabSz="914377" ea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defRPr/>
            </a:pPr>
            <a:endParaRPr lang="en-US" sz="1800" dirty="0">
              <a:solidFill>
                <a:schemeClr val="tx1"/>
              </a:solidFill>
              <a:latin typeface="+mn-lt"/>
            </a:endParaRPr>
          </a:p>
          <a:p>
            <a:pPr defTabSz="914377" ea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defRPr/>
            </a:pPr>
            <a:endParaRPr lang="en-US" sz="1800" dirty="0">
              <a:solidFill>
                <a:schemeClr val="tx1"/>
              </a:solidFill>
              <a:latin typeface="+mn-lt"/>
            </a:endParaRPr>
          </a:p>
          <a:p>
            <a:pPr defTabSz="914377" ea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defRPr/>
            </a:pPr>
            <a:endParaRPr lang="en-US" sz="1800" dirty="0">
              <a:solidFill>
                <a:schemeClr val="tx1"/>
              </a:solidFill>
              <a:latin typeface="+mn-lt"/>
            </a:endParaRPr>
          </a:p>
          <a:p>
            <a:pPr marL="609585" indent="-609585" defTabSz="914377" ea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/>
            </a:pPr>
            <a:r>
              <a:rPr lang="en-US" sz="1800" i="1" u="sng" dirty="0">
                <a:solidFill>
                  <a:schemeClr val="tx1"/>
                </a:solidFill>
                <a:latin typeface="+mn-lt"/>
              </a:rPr>
              <a:t>Internally</a:t>
            </a:r>
            <a:r>
              <a:rPr lang="en-US" sz="1800" dirty="0">
                <a:solidFill>
                  <a:schemeClr val="tx1"/>
                </a:solidFill>
                <a:latin typeface="+mn-lt"/>
              </a:rPr>
              <a:t> NSMF knows a </a:t>
            </a:r>
            <a:r>
              <a:rPr lang="en-US" sz="1800" dirty="0" err="1">
                <a:solidFill>
                  <a:schemeClr val="tx1"/>
                </a:solidFill>
                <a:latin typeface="+mn-lt"/>
              </a:rPr>
              <a:t>NetworkSlice</a:t>
            </a:r>
            <a:r>
              <a:rPr lang="en-US" sz="1800" dirty="0">
                <a:solidFill>
                  <a:schemeClr val="tx1"/>
                </a:solidFill>
                <a:latin typeface="+mn-lt"/>
              </a:rPr>
              <a:t>=1 including </a:t>
            </a:r>
            <a:r>
              <a:rPr lang="en-US" sz="1800" dirty="0" err="1">
                <a:solidFill>
                  <a:schemeClr val="tx1"/>
                </a:solidFill>
                <a:latin typeface="+mn-lt"/>
              </a:rPr>
              <a:t>ServiceProfile</a:t>
            </a:r>
            <a:r>
              <a:rPr lang="en-US" sz="1800" dirty="0">
                <a:solidFill>
                  <a:schemeClr val="tx1"/>
                </a:solidFill>
                <a:latin typeface="+mn-lt"/>
              </a:rPr>
              <a:t> of Tenant_1</a:t>
            </a:r>
          </a:p>
          <a:p>
            <a:pPr marL="228594" indent="-228594" defTabSz="609585" fontAlgn="auto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sz="1867" i="1" u="sng" dirty="0">
              <a:solidFill>
                <a:srgbClr val="124191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24" name="Flowchart: Punched Tape 23">
            <a:extLst>
              <a:ext uri="{FF2B5EF4-FFF2-40B4-BE49-F238E27FC236}">
                <a16:creationId xmlns:a16="http://schemas.microsoft.com/office/drawing/2014/main" id="{3B56FADB-9DD5-49B5-83D2-6F1D4B137323}"/>
              </a:ext>
            </a:extLst>
          </p:cNvPr>
          <p:cNvSpPr/>
          <p:nvPr/>
        </p:nvSpPr>
        <p:spPr>
          <a:xfrm>
            <a:off x="9785967" y="1213658"/>
            <a:ext cx="982112" cy="461845"/>
          </a:xfrm>
          <a:prstGeom prst="flowChartPunchedTape">
            <a:avLst/>
          </a:prstGeom>
          <a:solidFill>
            <a:schemeClr val="bg1">
              <a:lumMod val="85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609585" eaLnBrk="1" fontAlgn="auto" hangingPunct="1">
              <a:spcBef>
                <a:spcPts val="0"/>
              </a:spcBef>
              <a:spcAft>
                <a:spcPts val="0"/>
              </a:spcAft>
              <a:buSzPct val="100000"/>
              <a:defRPr/>
            </a:pPr>
            <a:r>
              <a:rPr lang="en-US" sz="1600" dirty="0">
                <a:solidFill>
                  <a:srgbClr val="4D5766">
                    <a:lumMod val="50000"/>
                  </a:srgbClr>
                </a:solidFill>
                <a:latin typeface="Nokia Pure Text Light"/>
              </a:rPr>
              <a:t>Intent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0901A108-1974-4581-9008-BF20073D8CD7}"/>
              </a:ext>
            </a:extLst>
          </p:cNvPr>
          <p:cNvCxnSpPr>
            <a:cxnSpLocks/>
          </p:cNvCxnSpPr>
          <p:nvPr/>
        </p:nvCxnSpPr>
        <p:spPr>
          <a:xfrm>
            <a:off x="9395001" y="1416448"/>
            <a:ext cx="0" cy="402051"/>
          </a:xfrm>
          <a:prstGeom prst="straightConnector1">
            <a:avLst/>
          </a:prstGeom>
          <a:ln w="12700">
            <a:solidFill>
              <a:schemeClr val="tx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Group 16">
            <a:extLst>
              <a:ext uri="{FF2B5EF4-FFF2-40B4-BE49-F238E27FC236}">
                <a16:creationId xmlns:a16="http://schemas.microsoft.com/office/drawing/2014/main" id="{19C027D8-429C-4F1C-B0F9-07529FFE87FE}"/>
              </a:ext>
            </a:extLst>
          </p:cNvPr>
          <p:cNvGrpSpPr/>
          <p:nvPr/>
        </p:nvGrpSpPr>
        <p:grpSpPr>
          <a:xfrm>
            <a:off x="8795048" y="700898"/>
            <a:ext cx="1058295" cy="770838"/>
            <a:chOff x="5639018" y="978230"/>
            <a:chExt cx="793721" cy="578128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5195D5D6-BEC7-4005-928F-EC9F8A7B47FB}"/>
                </a:ext>
              </a:extLst>
            </p:cNvPr>
            <p:cNvGrpSpPr/>
            <p:nvPr/>
          </p:nvGrpSpPr>
          <p:grpSpPr>
            <a:xfrm>
              <a:off x="5913689" y="978230"/>
              <a:ext cx="316195" cy="323404"/>
              <a:chOff x="5910348" y="978230"/>
              <a:chExt cx="594807" cy="966560"/>
            </a:xfrm>
          </p:grpSpPr>
          <p:sp>
            <p:nvSpPr>
              <p:cNvPr id="28" name="Flowchart: Connector 27">
                <a:extLst>
                  <a:ext uri="{FF2B5EF4-FFF2-40B4-BE49-F238E27FC236}">
                    <a16:creationId xmlns:a16="http://schemas.microsoft.com/office/drawing/2014/main" id="{CA73995B-DBD4-45A7-A8C6-73CA5966EB91}"/>
                  </a:ext>
                </a:extLst>
              </p:cNvPr>
              <p:cNvSpPr/>
              <p:nvPr/>
            </p:nvSpPr>
            <p:spPr>
              <a:xfrm>
                <a:off x="6125279" y="978230"/>
                <a:ext cx="164946" cy="170485"/>
              </a:xfrm>
              <a:prstGeom prst="flowChartConnector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09585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133">
                  <a:solidFill>
                    <a:srgbClr val="FFFFFF"/>
                  </a:solidFill>
                  <a:latin typeface="Nokia Pure Text Light"/>
                </a:endParaRPr>
              </a:p>
            </p:txBody>
          </p:sp>
          <p:cxnSp>
            <p:nvCxnSpPr>
              <p:cNvPr id="29" name="Straight Connector 28">
                <a:extLst>
                  <a:ext uri="{FF2B5EF4-FFF2-40B4-BE49-F238E27FC236}">
                    <a16:creationId xmlns:a16="http://schemas.microsoft.com/office/drawing/2014/main" id="{9ED1A471-1AD0-4970-9743-C2A1FCCDDB6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910348" y="1235402"/>
                <a:ext cx="594807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BD92FC6D-3228-452E-8389-39C61A495D0C}"/>
                  </a:ext>
                </a:extLst>
              </p:cNvPr>
              <p:cNvCxnSpPr>
                <a:cxnSpLocks/>
                <a:stCxn id="28" idx="4"/>
              </p:cNvCxnSpPr>
              <p:nvPr/>
            </p:nvCxnSpPr>
            <p:spPr>
              <a:xfrm flipH="1">
                <a:off x="6207752" y="1148715"/>
                <a:ext cx="0" cy="430545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>
                <a:extLst>
                  <a:ext uri="{FF2B5EF4-FFF2-40B4-BE49-F238E27FC236}">
                    <a16:creationId xmlns:a16="http://schemas.microsoft.com/office/drawing/2014/main" id="{3F2F5A34-E781-4888-9242-49DDE09A06A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966579" y="1579259"/>
                <a:ext cx="241172" cy="365531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>
                <a:extLst>
                  <a:ext uri="{FF2B5EF4-FFF2-40B4-BE49-F238E27FC236}">
                    <a16:creationId xmlns:a16="http://schemas.microsoft.com/office/drawing/2014/main" id="{C9A406EA-178C-4719-820E-8CFB2ABAB51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207752" y="1579259"/>
                <a:ext cx="241172" cy="365531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39249DF0-763F-4562-9F67-6C45DF31CD44}"/>
                </a:ext>
              </a:extLst>
            </p:cNvPr>
            <p:cNvSpPr txBox="1"/>
            <p:nvPr/>
          </p:nvSpPr>
          <p:spPr>
            <a:xfrm>
              <a:off x="5639018" y="1302443"/>
              <a:ext cx="793721" cy="253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0958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solidFill>
                    <a:srgbClr val="124191"/>
                  </a:solidFill>
                  <a:latin typeface="Nokia Pure Text Light"/>
                  <a:cs typeface="+mn-cs"/>
                </a:rPr>
                <a:t>Tenant_2</a:t>
              </a:r>
              <a:endParaRPr lang="en-US" sz="2133" dirty="0">
                <a:solidFill>
                  <a:srgbClr val="124191"/>
                </a:solidFill>
                <a:latin typeface="Nokia Pure Text Light"/>
                <a:cs typeface="+mn-cs"/>
              </a:endParaRPr>
            </a:p>
          </p:txBody>
        </p:sp>
      </p:grpSp>
      <p:sp>
        <p:nvSpPr>
          <p:cNvPr id="34" name="Rectangle 33">
            <a:extLst>
              <a:ext uri="{FF2B5EF4-FFF2-40B4-BE49-F238E27FC236}">
                <a16:creationId xmlns:a16="http://schemas.microsoft.com/office/drawing/2014/main" id="{FAF78B07-08EB-4F03-A570-1981FB49C18C}"/>
              </a:ext>
            </a:extLst>
          </p:cNvPr>
          <p:cNvSpPr/>
          <p:nvPr/>
        </p:nvSpPr>
        <p:spPr>
          <a:xfrm>
            <a:off x="8795048" y="4109750"/>
            <a:ext cx="1139437" cy="3112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09585" eaLnBrk="1" fontAlgn="auto" hangingPunct="1">
              <a:spcBef>
                <a:spcPts val="0"/>
              </a:spcBef>
              <a:spcAft>
                <a:spcPts val="400"/>
              </a:spcAft>
              <a:buSzPct val="100000"/>
              <a:defRPr/>
            </a:pPr>
            <a:r>
              <a:rPr lang="en-US" sz="1600" dirty="0">
                <a:solidFill>
                  <a:srgbClr val="124191"/>
                </a:solidFill>
                <a:latin typeface="Nokia Pure Text Light"/>
              </a:rPr>
              <a:t>NSMF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C06CCD8F-3E4A-4637-BACD-04DC7CB9CEEA}"/>
              </a:ext>
            </a:extLst>
          </p:cNvPr>
          <p:cNvSpPr/>
          <p:nvPr/>
        </p:nvSpPr>
        <p:spPr>
          <a:xfrm>
            <a:off x="6779737" y="4195328"/>
            <a:ext cx="5240143" cy="2096681"/>
          </a:xfrm>
          <a:prstGeom prst="rect">
            <a:avLst/>
          </a:prstGeom>
          <a:noFill/>
          <a:ln>
            <a:solidFill>
              <a:schemeClr val="tx2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09585" eaLnBrk="1" fontAlgn="auto" hangingPunct="1">
              <a:spcBef>
                <a:spcPts val="0"/>
              </a:spcBef>
              <a:spcAft>
                <a:spcPts val="400"/>
              </a:spcAft>
              <a:buSzPct val="100000"/>
              <a:defRPr/>
            </a:pPr>
            <a:endParaRPr lang="en-US" sz="1600" dirty="0">
              <a:solidFill>
                <a:srgbClr val="124191"/>
              </a:solidFill>
              <a:latin typeface="Nokia Pure Text Ligh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5CBA74FF-B5F9-4DCB-9E8F-909A1A195FAF}"/>
              </a:ext>
            </a:extLst>
          </p:cNvPr>
          <p:cNvSpPr/>
          <p:nvPr/>
        </p:nvSpPr>
        <p:spPr>
          <a:xfrm>
            <a:off x="8636069" y="4676779"/>
            <a:ext cx="1676760" cy="340471"/>
          </a:xfrm>
          <a:prstGeom prst="rect">
            <a:avLst/>
          </a:prstGeom>
          <a:noFill/>
          <a:ln>
            <a:solidFill>
              <a:schemeClr val="tx2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8000" tIns="48000" rIns="48000" bIns="48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609585" eaLnBrk="1" fontAlgn="auto" hangingPunct="1">
              <a:spcBef>
                <a:spcPts val="0"/>
              </a:spcBef>
              <a:spcAft>
                <a:spcPts val="400"/>
              </a:spcAft>
              <a:buSzPct val="100000"/>
              <a:defRPr/>
            </a:pPr>
            <a:r>
              <a:rPr lang="en-US" sz="1600" dirty="0" err="1">
                <a:solidFill>
                  <a:srgbClr val="124191"/>
                </a:solidFill>
                <a:latin typeface="Nokia Pure Text Light"/>
              </a:rPr>
              <a:t>NetworkSlice</a:t>
            </a:r>
            <a:r>
              <a:rPr lang="en-US" sz="1600" dirty="0">
                <a:solidFill>
                  <a:srgbClr val="124191"/>
                </a:solidFill>
                <a:latin typeface="Nokia Pure Text Light"/>
              </a:rPr>
              <a:t> = 1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9ECB1110-D519-47D5-8E9A-02602B07CD29}"/>
              </a:ext>
            </a:extLst>
          </p:cNvPr>
          <p:cNvSpPr/>
          <p:nvPr/>
        </p:nvSpPr>
        <p:spPr>
          <a:xfrm>
            <a:off x="8077865" y="1848492"/>
            <a:ext cx="2632952" cy="1339245"/>
          </a:xfrm>
          <a:prstGeom prst="rect">
            <a:avLst/>
          </a:prstGeom>
          <a:noFill/>
          <a:ln>
            <a:solidFill>
              <a:schemeClr val="tx2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8000" tIns="48000" rIns="48000" bIns="48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609585" eaLnBrk="1" fontAlgn="auto" hangingPunct="1">
              <a:spcBef>
                <a:spcPts val="0"/>
              </a:spcBef>
              <a:spcAft>
                <a:spcPts val="400"/>
              </a:spcAft>
              <a:buSzPct val="100000"/>
              <a:defRPr/>
            </a:pPr>
            <a:r>
              <a:rPr lang="en-US" sz="1600" dirty="0">
                <a:solidFill>
                  <a:srgbClr val="001135">
                    <a:lumMod val="75000"/>
                    <a:lumOff val="25000"/>
                  </a:srgbClr>
                </a:solidFill>
                <a:latin typeface="Nokia Pure Text Light"/>
              </a:rPr>
              <a:t>Digital storefront</a:t>
            </a:r>
          </a:p>
        </p:txBody>
      </p: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ED33FD12-B5C2-439A-B9A9-1E0711F7434F}"/>
              </a:ext>
            </a:extLst>
          </p:cNvPr>
          <p:cNvCxnSpPr>
            <a:cxnSpLocks/>
            <a:endCxn id="36" idx="2"/>
          </p:cNvCxnSpPr>
          <p:nvPr/>
        </p:nvCxnSpPr>
        <p:spPr>
          <a:xfrm flipH="1" flipV="1">
            <a:off x="9474449" y="5017249"/>
            <a:ext cx="4115" cy="294535"/>
          </a:xfrm>
          <a:prstGeom prst="straightConnector1">
            <a:avLst/>
          </a:prstGeom>
          <a:ln w="3175">
            <a:headEnd type="triangle" w="sm" len="med"/>
            <a:tailEnd type="diamond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Rectangle 63">
            <a:extLst>
              <a:ext uri="{FF2B5EF4-FFF2-40B4-BE49-F238E27FC236}">
                <a16:creationId xmlns:a16="http://schemas.microsoft.com/office/drawing/2014/main" id="{BE6F5054-CABA-4260-B7AF-A27B3414ADE6}"/>
              </a:ext>
            </a:extLst>
          </p:cNvPr>
          <p:cNvSpPr/>
          <p:nvPr/>
        </p:nvSpPr>
        <p:spPr>
          <a:xfrm>
            <a:off x="8636069" y="2199307"/>
            <a:ext cx="1518489" cy="311285"/>
          </a:xfrm>
          <a:prstGeom prst="rect">
            <a:avLst/>
          </a:prstGeom>
          <a:noFill/>
          <a:ln>
            <a:solidFill>
              <a:schemeClr val="tx2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8000" tIns="48000" rIns="48000" bIns="48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609585" eaLnBrk="1" fontAlgn="auto" hangingPunct="1">
              <a:spcBef>
                <a:spcPts val="0"/>
              </a:spcBef>
              <a:spcAft>
                <a:spcPts val="400"/>
              </a:spcAft>
              <a:buSzPct val="100000"/>
              <a:defRPr/>
            </a:pPr>
            <a:r>
              <a:rPr lang="en-US" sz="1600" dirty="0" err="1">
                <a:solidFill>
                  <a:srgbClr val="124191"/>
                </a:solidFill>
                <a:latin typeface="Nokia Pure Text Light"/>
              </a:rPr>
              <a:t>NetworkSlice</a:t>
            </a:r>
            <a:endParaRPr lang="en-US" sz="1600" dirty="0">
              <a:solidFill>
                <a:srgbClr val="124191"/>
              </a:solidFill>
              <a:latin typeface="Nokia Pure Text Light"/>
            </a:endParaRP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45FF07D7-3B8A-4AEB-A489-F3DFBF6F8FB2}"/>
              </a:ext>
            </a:extLst>
          </p:cNvPr>
          <p:cNvSpPr/>
          <p:nvPr/>
        </p:nvSpPr>
        <p:spPr>
          <a:xfrm>
            <a:off x="8637453" y="2648394"/>
            <a:ext cx="1518489" cy="500756"/>
          </a:xfrm>
          <a:prstGeom prst="rect">
            <a:avLst/>
          </a:prstGeom>
          <a:noFill/>
          <a:ln>
            <a:solidFill>
              <a:schemeClr val="tx2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8000" tIns="48000" rIns="48000" bIns="48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609585" eaLnBrk="1" fontAlgn="auto" hangingPunct="1">
              <a:spcBef>
                <a:spcPts val="0"/>
              </a:spcBef>
              <a:spcAft>
                <a:spcPts val="400"/>
              </a:spcAft>
              <a:buSzPct val="100000"/>
              <a:defRPr/>
            </a:pPr>
            <a:r>
              <a:rPr lang="en-US" sz="1600" dirty="0" err="1">
                <a:solidFill>
                  <a:srgbClr val="124191"/>
                </a:solidFill>
                <a:latin typeface="Nokia Pure Text Light"/>
              </a:rPr>
              <a:t>ServiceProfile</a:t>
            </a:r>
            <a:r>
              <a:rPr lang="en-US" sz="1600" dirty="0">
                <a:solidFill>
                  <a:srgbClr val="124191"/>
                </a:solidFill>
                <a:latin typeface="Nokia Pure Text Light"/>
              </a:rPr>
              <a:t>=Tenant_2</a:t>
            </a:r>
          </a:p>
        </p:txBody>
      </p:sp>
      <p:cxnSp>
        <p:nvCxnSpPr>
          <p:cNvPr id="66" name="Straight Arrow Connector 65">
            <a:extLst>
              <a:ext uri="{FF2B5EF4-FFF2-40B4-BE49-F238E27FC236}">
                <a16:creationId xmlns:a16="http://schemas.microsoft.com/office/drawing/2014/main" id="{114AAA58-DDB7-4642-A549-A502AA483B78}"/>
              </a:ext>
            </a:extLst>
          </p:cNvPr>
          <p:cNvCxnSpPr>
            <a:cxnSpLocks/>
            <a:stCxn id="65" idx="0"/>
            <a:endCxn id="64" idx="2"/>
          </p:cNvCxnSpPr>
          <p:nvPr/>
        </p:nvCxnSpPr>
        <p:spPr>
          <a:xfrm flipH="1" flipV="1">
            <a:off x="9395314" y="2510592"/>
            <a:ext cx="1384" cy="137802"/>
          </a:xfrm>
          <a:prstGeom prst="straightConnector1">
            <a:avLst/>
          </a:prstGeom>
          <a:ln w="3175">
            <a:headEnd type="triangle" w="sm" len="med"/>
            <a:tailEnd type="diamond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Rectangle 44">
            <a:extLst>
              <a:ext uri="{FF2B5EF4-FFF2-40B4-BE49-F238E27FC236}">
                <a16:creationId xmlns:a16="http://schemas.microsoft.com/office/drawing/2014/main" id="{F7C1E148-2DB6-430F-9107-D80A5962BB97}"/>
              </a:ext>
            </a:extLst>
          </p:cNvPr>
          <p:cNvSpPr/>
          <p:nvPr/>
        </p:nvSpPr>
        <p:spPr>
          <a:xfrm>
            <a:off x="8723209" y="5318227"/>
            <a:ext cx="1518489" cy="571225"/>
          </a:xfrm>
          <a:prstGeom prst="rect">
            <a:avLst/>
          </a:prstGeom>
          <a:noFill/>
          <a:ln>
            <a:solidFill>
              <a:schemeClr val="tx2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8000" tIns="48000" rIns="48000" bIns="48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609585" eaLnBrk="1" fontAlgn="auto" hangingPunct="1">
              <a:spcBef>
                <a:spcPts val="0"/>
              </a:spcBef>
              <a:spcAft>
                <a:spcPts val="400"/>
              </a:spcAft>
              <a:buSzPct val="100000"/>
              <a:defRPr/>
            </a:pPr>
            <a:r>
              <a:rPr lang="en-US" sz="1600" dirty="0" err="1">
                <a:solidFill>
                  <a:srgbClr val="124191"/>
                </a:solidFill>
                <a:latin typeface="Nokia Pure Text Light"/>
              </a:rPr>
              <a:t>ServiceProfile</a:t>
            </a:r>
            <a:r>
              <a:rPr lang="en-US" sz="1600" dirty="0">
                <a:solidFill>
                  <a:srgbClr val="124191"/>
                </a:solidFill>
                <a:latin typeface="Nokia Pure Text Light"/>
              </a:rPr>
              <a:t> = Tenant_1</a:t>
            </a:r>
          </a:p>
        </p:txBody>
      </p:sp>
    </p:spTree>
    <p:extLst>
      <p:ext uri="{BB962C8B-B14F-4D97-AF65-F5344CB8AC3E}">
        <p14:creationId xmlns:p14="http://schemas.microsoft.com/office/powerpoint/2010/main" val="32428267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954ED29-3CD9-453C-AB01-FA79C88267F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r>
              <a:rPr lang="en-GB" sz="3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Multiplicity </a:t>
            </a:r>
            <a:r>
              <a:rPr lang="en-GB" sz="3200" dirty="0" err="1">
                <a:solidFill>
                  <a:srgbClr val="FF0000"/>
                </a:solidFill>
                <a:latin typeface="+mj-lt"/>
                <a:ea typeface="+mj-ea"/>
                <a:cs typeface="+mj-cs"/>
              </a:rPr>
              <a:t>NetworkSlice</a:t>
            </a:r>
            <a:r>
              <a:rPr lang="en-GB" sz="3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- </a:t>
            </a:r>
            <a:r>
              <a:rPr lang="en-GB" sz="3200" dirty="0" err="1">
                <a:solidFill>
                  <a:srgbClr val="FF0000"/>
                </a:solidFill>
                <a:latin typeface="+mj-lt"/>
                <a:ea typeface="+mj-ea"/>
                <a:cs typeface="+mj-cs"/>
              </a:rPr>
              <a:t>NetworkSliceSubnet</a:t>
            </a:r>
            <a:endParaRPr lang="en-GB" sz="3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4" name="Flowchart: Punched Tape 23">
            <a:extLst>
              <a:ext uri="{FF2B5EF4-FFF2-40B4-BE49-F238E27FC236}">
                <a16:creationId xmlns:a16="http://schemas.microsoft.com/office/drawing/2014/main" id="{3B56FADB-9DD5-49B5-83D2-6F1D4B137323}"/>
              </a:ext>
            </a:extLst>
          </p:cNvPr>
          <p:cNvSpPr/>
          <p:nvPr/>
        </p:nvSpPr>
        <p:spPr>
          <a:xfrm>
            <a:off x="10083687" y="1213658"/>
            <a:ext cx="982112" cy="461845"/>
          </a:xfrm>
          <a:prstGeom prst="flowChartPunchedTape">
            <a:avLst/>
          </a:prstGeom>
          <a:solidFill>
            <a:schemeClr val="bg1">
              <a:lumMod val="85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609585" eaLnBrk="1" fontAlgn="auto" hangingPunct="1">
              <a:spcBef>
                <a:spcPts val="0"/>
              </a:spcBef>
              <a:spcAft>
                <a:spcPts val="0"/>
              </a:spcAft>
              <a:buSzPct val="100000"/>
              <a:defRPr/>
            </a:pPr>
            <a:r>
              <a:rPr lang="en-US" sz="1600" dirty="0">
                <a:solidFill>
                  <a:srgbClr val="4D5766">
                    <a:lumMod val="50000"/>
                  </a:srgbClr>
                </a:solidFill>
                <a:latin typeface="Nokia Pure Text Light"/>
              </a:rPr>
              <a:t>Intent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0901A108-1974-4581-9008-BF20073D8CD7}"/>
              </a:ext>
            </a:extLst>
          </p:cNvPr>
          <p:cNvCxnSpPr>
            <a:cxnSpLocks/>
          </p:cNvCxnSpPr>
          <p:nvPr/>
        </p:nvCxnSpPr>
        <p:spPr>
          <a:xfrm>
            <a:off x="9692721" y="1416448"/>
            <a:ext cx="0" cy="402051"/>
          </a:xfrm>
          <a:prstGeom prst="straightConnector1">
            <a:avLst/>
          </a:prstGeom>
          <a:ln w="12700">
            <a:solidFill>
              <a:schemeClr val="tx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Group 16">
            <a:extLst>
              <a:ext uri="{FF2B5EF4-FFF2-40B4-BE49-F238E27FC236}">
                <a16:creationId xmlns:a16="http://schemas.microsoft.com/office/drawing/2014/main" id="{19C027D8-429C-4F1C-B0F9-07529FFE87FE}"/>
              </a:ext>
            </a:extLst>
          </p:cNvPr>
          <p:cNvGrpSpPr/>
          <p:nvPr/>
        </p:nvGrpSpPr>
        <p:grpSpPr>
          <a:xfrm>
            <a:off x="9092768" y="700898"/>
            <a:ext cx="1058295" cy="770838"/>
            <a:chOff x="5639018" y="978230"/>
            <a:chExt cx="793721" cy="578128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5195D5D6-BEC7-4005-928F-EC9F8A7B47FB}"/>
                </a:ext>
              </a:extLst>
            </p:cNvPr>
            <p:cNvGrpSpPr/>
            <p:nvPr/>
          </p:nvGrpSpPr>
          <p:grpSpPr>
            <a:xfrm>
              <a:off x="5913689" y="978230"/>
              <a:ext cx="316195" cy="323404"/>
              <a:chOff x="5910348" y="978230"/>
              <a:chExt cx="594807" cy="966560"/>
            </a:xfrm>
          </p:grpSpPr>
          <p:sp>
            <p:nvSpPr>
              <p:cNvPr id="28" name="Flowchart: Connector 27">
                <a:extLst>
                  <a:ext uri="{FF2B5EF4-FFF2-40B4-BE49-F238E27FC236}">
                    <a16:creationId xmlns:a16="http://schemas.microsoft.com/office/drawing/2014/main" id="{CA73995B-DBD4-45A7-A8C6-73CA5966EB91}"/>
                  </a:ext>
                </a:extLst>
              </p:cNvPr>
              <p:cNvSpPr/>
              <p:nvPr/>
            </p:nvSpPr>
            <p:spPr>
              <a:xfrm>
                <a:off x="6125279" y="978230"/>
                <a:ext cx="164946" cy="170485"/>
              </a:xfrm>
              <a:prstGeom prst="flowChartConnector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09585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133">
                  <a:solidFill>
                    <a:srgbClr val="FFFFFF"/>
                  </a:solidFill>
                  <a:latin typeface="Nokia Pure Text Light"/>
                </a:endParaRPr>
              </a:p>
            </p:txBody>
          </p:sp>
          <p:cxnSp>
            <p:nvCxnSpPr>
              <p:cNvPr id="29" name="Straight Connector 28">
                <a:extLst>
                  <a:ext uri="{FF2B5EF4-FFF2-40B4-BE49-F238E27FC236}">
                    <a16:creationId xmlns:a16="http://schemas.microsoft.com/office/drawing/2014/main" id="{9ED1A471-1AD0-4970-9743-C2A1FCCDDB6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910348" y="1235402"/>
                <a:ext cx="594807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BD92FC6D-3228-452E-8389-39C61A495D0C}"/>
                  </a:ext>
                </a:extLst>
              </p:cNvPr>
              <p:cNvCxnSpPr>
                <a:cxnSpLocks/>
                <a:stCxn id="28" idx="4"/>
              </p:cNvCxnSpPr>
              <p:nvPr/>
            </p:nvCxnSpPr>
            <p:spPr>
              <a:xfrm flipH="1">
                <a:off x="6207752" y="1148715"/>
                <a:ext cx="0" cy="430545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>
                <a:extLst>
                  <a:ext uri="{FF2B5EF4-FFF2-40B4-BE49-F238E27FC236}">
                    <a16:creationId xmlns:a16="http://schemas.microsoft.com/office/drawing/2014/main" id="{3F2F5A34-E781-4888-9242-49DDE09A06A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966579" y="1579259"/>
                <a:ext cx="241172" cy="365531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>
                <a:extLst>
                  <a:ext uri="{FF2B5EF4-FFF2-40B4-BE49-F238E27FC236}">
                    <a16:creationId xmlns:a16="http://schemas.microsoft.com/office/drawing/2014/main" id="{C9A406EA-178C-4719-820E-8CFB2ABAB51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207752" y="1579259"/>
                <a:ext cx="241172" cy="365531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39249DF0-763F-4562-9F67-6C45DF31CD44}"/>
                </a:ext>
              </a:extLst>
            </p:cNvPr>
            <p:cNvSpPr txBox="1"/>
            <p:nvPr/>
          </p:nvSpPr>
          <p:spPr>
            <a:xfrm>
              <a:off x="5639018" y="1302443"/>
              <a:ext cx="793721" cy="253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0958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solidFill>
                    <a:srgbClr val="124191"/>
                  </a:solidFill>
                  <a:latin typeface="Nokia Pure Text Light"/>
                  <a:cs typeface="+mn-cs"/>
                </a:rPr>
                <a:t>Tenant_2</a:t>
              </a:r>
              <a:endParaRPr lang="en-US" sz="2133" dirty="0">
                <a:solidFill>
                  <a:srgbClr val="124191"/>
                </a:solidFill>
                <a:latin typeface="Nokia Pure Text Light"/>
                <a:cs typeface="+mn-cs"/>
              </a:endParaRPr>
            </a:p>
          </p:txBody>
        </p:sp>
      </p:grpSp>
      <p:sp>
        <p:nvSpPr>
          <p:cNvPr id="34" name="Rectangle 33">
            <a:extLst>
              <a:ext uri="{FF2B5EF4-FFF2-40B4-BE49-F238E27FC236}">
                <a16:creationId xmlns:a16="http://schemas.microsoft.com/office/drawing/2014/main" id="{FAF78B07-08EB-4F03-A570-1981FB49C18C}"/>
              </a:ext>
            </a:extLst>
          </p:cNvPr>
          <p:cNvSpPr/>
          <p:nvPr/>
        </p:nvSpPr>
        <p:spPr>
          <a:xfrm>
            <a:off x="8795048" y="4301342"/>
            <a:ext cx="1139437" cy="3112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09585" eaLnBrk="1" fontAlgn="auto" hangingPunct="1">
              <a:spcBef>
                <a:spcPts val="0"/>
              </a:spcBef>
              <a:spcAft>
                <a:spcPts val="400"/>
              </a:spcAft>
              <a:buSzPct val="100000"/>
              <a:defRPr/>
            </a:pPr>
            <a:r>
              <a:rPr lang="en-US" sz="1600" dirty="0">
                <a:solidFill>
                  <a:srgbClr val="124191"/>
                </a:solidFill>
                <a:latin typeface="Nokia Pure Text Light"/>
              </a:rPr>
              <a:t>NSMF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C06CCD8F-3E4A-4637-BACD-04DC7CB9CEEA}"/>
              </a:ext>
            </a:extLst>
          </p:cNvPr>
          <p:cNvSpPr/>
          <p:nvPr/>
        </p:nvSpPr>
        <p:spPr>
          <a:xfrm>
            <a:off x="6779737" y="4386920"/>
            <a:ext cx="5240143" cy="2096681"/>
          </a:xfrm>
          <a:prstGeom prst="rect">
            <a:avLst/>
          </a:prstGeom>
          <a:noFill/>
          <a:ln>
            <a:solidFill>
              <a:schemeClr val="tx2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09585" eaLnBrk="1" fontAlgn="auto" hangingPunct="1">
              <a:spcBef>
                <a:spcPts val="0"/>
              </a:spcBef>
              <a:spcAft>
                <a:spcPts val="400"/>
              </a:spcAft>
              <a:buSzPct val="100000"/>
              <a:defRPr/>
            </a:pPr>
            <a:endParaRPr lang="en-US" sz="1600" dirty="0">
              <a:solidFill>
                <a:srgbClr val="124191"/>
              </a:solidFill>
              <a:latin typeface="Nokia Pure Text Ligh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5CBA74FF-B5F9-4DCB-9E8F-909A1A195FAF}"/>
              </a:ext>
            </a:extLst>
          </p:cNvPr>
          <p:cNvSpPr/>
          <p:nvPr/>
        </p:nvSpPr>
        <p:spPr>
          <a:xfrm>
            <a:off x="8636069" y="4868371"/>
            <a:ext cx="1676760" cy="340471"/>
          </a:xfrm>
          <a:prstGeom prst="rect">
            <a:avLst/>
          </a:prstGeom>
          <a:noFill/>
          <a:ln>
            <a:solidFill>
              <a:schemeClr val="tx2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8000" tIns="48000" rIns="48000" bIns="48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609585" eaLnBrk="1" fontAlgn="auto" hangingPunct="1">
              <a:spcBef>
                <a:spcPts val="0"/>
              </a:spcBef>
              <a:spcAft>
                <a:spcPts val="400"/>
              </a:spcAft>
              <a:buSzPct val="100000"/>
              <a:defRPr/>
            </a:pPr>
            <a:r>
              <a:rPr lang="en-US" sz="1600" dirty="0" err="1">
                <a:solidFill>
                  <a:srgbClr val="124191"/>
                </a:solidFill>
                <a:latin typeface="Nokia Pure Text Light"/>
              </a:rPr>
              <a:t>NetworkSlice</a:t>
            </a:r>
            <a:r>
              <a:rPr lang="en-US" sz="1600" dirty="0">
                <a:solidFill>
                  <a:srgbClr val="124191"/>
                </a:solidFill>
                <a:latin typeface="Nokia Pure Text Light"/>
              </a:rPr>
              <a:t> = 1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9ECB1110-D519-47D5-8E9A-02602B07CD29}"/>
              </a:ext>
            </a:extLst>
          </p:cNvPr>
          <p:cNvSpPr/>
          <p:nvPr/>
        </p:nvSpPr>
        <p:spPr>
          <a:xfrm>
            <a:off x="8375585" y="1848492"/>
            <a:ext cx="2632952" cy="1339245"/>
          </a:xfrm>
          <a:prstGeom prst="rect">
            <a:avLst/>
          </a:prstGeom>
          <a:noFill/>
          <a:ln>
            <a:solidFill>
              <a:schemeClr val="tx2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8000" tIns="48000" rIns="48000" bIns="48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609585" eaLnBrk="1" fontAlgn="auto" hangingPunct="1">
              <a:spcBef>
                <a:spcPts val="0"/>
              </a:spcBef>
              <a:spcAft>
                <a:spcPts val="400"/>
              </a:spcAft>
              <a:buSzPct val="100000"/>
              <a:defRPr/>
            </a:pPr>
            <a:r>
              <a:rPr lang="en-US" sz="1600" dirty="0">
                <a:solidFill>
                  <a:srgbClr val="001135">
                    <a:lumMod val="75000"/>
                    <a:lumOff val="25000"/>
                  </a:srgbClr>
                </a:solidFill>
                <a:latin typeface="Nokia Pure Text Light"/>
              </a:rPr>
              <a:t>Digital storefront</a:t>
            </a:r>
          </a:p>
        </p:txBody>
      </p: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ED33FD12-B5C2-439A-B9A9-1E0711F7434F}"/>
              </a:ext>
            </a:extLst>
          </p:cNvPr>
          <p:cNvCxnSpPr>
            <a:cxnSpLocks/>
            <a:stCxn id="45" idx="0"/>
            <a:endCxn id="36" idx="2"/>
          </p:cNvCxnSpPr>
          <p:nvPr/>
        </p:nvCxnSpPr>
        <p:spPr>
          <a:xfrm flipV="1">
            <a:off x="8783769" y="5208842"/>
            <a:ext cx="690680" cy="351767"/>
          </a:xfrm>
          <a:prstGeom prst="straightConnector1">
            <a:avLst/>
          </a:prstGeom>
          <a:ln w="3175">
            <a:headEnd type="triangle" w="sm" len="med"/>
            <a:tailEnd type="diamond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Rectangle 63">
            <a:extLst>
              <a:ext uri="{FF2B5EF4-FFF2-40B4-BE49-F238E27FC236}">
                <a16:creationId xmlns:a16="http://schemas.microsoft.com/office/drawing/2014/main" id="{BE6F5054-CABA-4260-B7AF-A27B3414ADE6}"/>
              </a:ext>
            </a:extLst>
          </p:cNvPr>
          <p:cNvSpPr/>
          <p:nvPr/>
        </p:nvSpPr>
        <p:spPr>
          <a:xfrm>
            <a:off x="8933789" y="2199307"/>
            <a:ext cx="1518489" cy="311285"/>
          </a:xfrm>
          <a:prstGeom prst="rect">
            <a:avLst/>
          </a:prstGeom>
          <a:noFill/>
          <a:ln>
            <a:solidFill>
              <a:schemeClr val="tx2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8000" tIns="48000" rIns="48000" bIns="48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609585" eaLnBrk="1" fontAlgn="auto" hangingPunct="1">
              <a:spcBef>
                <a:spcPts val="0"/>
              </a:spcBef>
              <a:spcAft>
                <a:spcPts val="400"/>
              </a:spcAft>
              <a:buSzPct val="100000"/>
              <a:defRPr/>
            </a:pPr>
            <a:r>
              <a:rPr lang="en-US" sz="1600" dirty="0" err="1">
                <a:solidFill>
                  <a:srgbClr val="124191"/>
                </a:solidFill>
                <a:latin typeface="Nokia Pure Text Light"/>
              </a:rPr>
              <a:t>NetworkSlice</a:t>
            </a:r>
            <a:endParaRPr lang="en-US" sz="1600" dirty="0">
              <a:solidFill>
                <a:srgbClr val="124191"/>
              </a:solidFill>
              <a:latin typeface="Nokia Pure Text Light"/>
            </a:endParaRP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45FF07D7-3B8A-4AEB-A489-F3DFBF6F8FB2}"/>
              </a:ext>
            </a:extLst>
          </p:cNvPr>
          <p:cNvSpPr/>
          <p:nvPr/>
        </p:nvSpPr>
        <p:spPr>
          <a:xfrm>
            <a:off x="8935173" y="2648394"/>
            <a:ext cx="1518489" cy="500756"/>
          </a:xfrm>
          <a:prstGeom prst="rect">
            <a:avLst/>
          </a:prstGeom>
          <a:noFill/>
          <a:ln>
            <a:solidFill>
              <a:schemeClr val="tx2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8000" tIns="48000" rIns="48000" bIns="48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609585" eaLnBrk="1" fontAlgn="auto" hangingPunct="1">
              <a:spcBef>
                <a:spcPts val="0"/>
              </a:spcBef>
              <a:spcAft>
                <a:spcPts val="400"/>
              </a:spcAft>
              <a:buSzPct val="100000"/>
              <a:defRPr/>
            </a:pPr>
            <a:r>
              <a:rPr lang="en-US" sz="1600" dirty="0" err="1">
                <a:solidFill>
                  <a:srgbClr val="124191"/>
                </a:solidFill>
                <a:latin typeface="Nokia Pure Text Light"/>
              </a:rPr>
              <a:t>ServiceProfile</a:t>
            </a:r>
            <a:r>
              <a:rPr lang="en-US" sz="1600" dirty="0">
                <a:solidFill>
                  <a:srgbClr val="124191"/>
                </a:solidFill>
                <a:latin typeface="Nokia Pure Text Light"/>
              </a:rPr>
              <a:t>=Tenant_2</a:t>
            </a:r>
          </a:p>
        </p:txBody>
      </p:sp>
      <p:cxnSp>
        <p:nvCxnSpPr>
          <p:cNvPr id="66" name="Straight Arrow Connector 65">
            <a:extLst>
              <a:ext uri="{FF2B5EF4-FFF2-40B4-BE49-F238E27FC236}">
                <a16:creationId xmlns:a16="http://schemas.microsoft.com/office/drawing/2014/main" id="{114AAA58-DDB7-4642-A549-A502AA483B78}"/>
              </a:ext>
            </a:extLst>
          </p:cNvPr>
          <p:cNvCxnSpPr>
            <a:cxnSpLocks/>
            <a:stCxn id="65" idx="0"/>
            <a:endCxn id="64" idx="2"/>
          </p:cNvCxnSpPr>
          <p:nvPr/>
        </p:nvCxnSpPr>
        <p:spPr>
          <a:xfrm flipH="1" flipV="1">
            <a:off x="9693034" y="2510592"/>
            <a:ext cx="1384" cy="137802"/>
          </a:xfrm>
          <a:prstGeom prst="straightConnector1">
            <a:avLst/>
          </a:prstGeom>
          <a:ln w="3175">
            <a:headEnd type="triangle" w="sm" len="med"/>
            <a:tailEnd type="diamond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Flowchart: Punched Tape 37">
            <a:extLst>
              <a:ext uri="{FF2B5EF4-FFF2-40B4-BE49-F238E27FC236}">
                <a16:creationId xmlns:a16="http://schemas.microsoft.com/office/drawing/2014/main" id="{A61BF464-C39F-41E3-9BAB-E36ECA3C1DBB}"/>
              </a:ext>
            </a:extLst>
          </p:cNvPr>
          <p:cNvSpPr/>
          <p:nvPr/>
        </p:nvSpPr>
        <p:spPr>
          <a:xfrm>
            <a:off x="7937919" y="3211045"/>
            <a:ext cx="1632443" cy="1119111"/>
          </a:xfrm>
          <a:prstGeom prst="flowChartPunchedTape">
            <a:avLst/>
          </a:prstGeom>
          <a:solidFill>
            <a:schemeClr val="bg1">
              <a:lumMod val="85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609585" eaLnBrk="1" fontAlgn="auto" hangingPunct="1">
              <a:spcBef>
                <a:spcPts val="0"/>
              </a:spcBef>
              <a:spcAft>
                <a:spcPts val="400"/>
              </a:spcAft>
              <a:buSzPct val="100000"/>
              <a:defRPr/>
            </a:pPr>
            <a:r>
              <a:rPr lang="en-US" sz="1000" dirty="0" err="1">
                <a:solidFill>
                  <a:srgbClr val="4D5766">
                    <a:lumMod val="50000"/>
                  </a:srgbClr>
                </a:solidFill>
                <a:latin typeface="Nokia Pure Text Light"/>
              </a:rPr>
              <a:t>NetworkSlice</a:t>
            </a:r>
            <a:r>
              <a:rPr lang="en-US" sz="1000" dirty="0">
                <a:solidFill>
                  <a:srgbClr val="4D5766">
                    <a:lumMod val="50000"/>
                  </a:srgbClr>
                </a:solidFill>
                <a:latin typeface="Nokia Pure Text Light"/>
              </a:rPr>
              <a:t>,</a:t>
            </a:r>
          </a:p>
          <a:p>
            <a:pPr algn="ctr" defTabSz="609585" eaLnBrk="1" fontAlgn="auto" hangingPunct="1">
              <a:spcBef>
                <a:spcPts val="0"/>
              </a:spcBef>
              <a:spcAft>
                <a:spcPts val="400"/>
              </a:spcAft>
              <a:buSzPct val="100000"/>
              <a:defRPr/>
            </a:pPr>
            <a:r>
              <a:rPr lang="en-US" sz="1000" dirty="0" err="1">
                <a:solidFill>
                  <a:srgbClr val="4D5766">
                    <a:lumMod val="50000"/>
                  </a:srgbClr>
                </a:solidFill>
                <a:latin typeface="Nokia Pure Text Light"/>
              </a:rPr>
              <a:t>ServiceProfile</a:t>
            </a:r>
            <a:r>
              <a:rPr lang="en-US" sz="1000" dirty="0">
                <a:solidFill>
                  <a:srgbClr val="4D5766">
                    <a:lumMod val="50000"/>
                  </a:srgbClr>
                </a:solidFill>
                <a:latin typeface="Nokia Pure Text Light"/>
              </a:rPr>
              <a:t> = Tenant_2</a:t>
            </a:r>
          </a:p>
        </p:txBody>
      </p: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7C0C1B70-BAB0-45E7-B2B3-2A85EAE98DDD}"/>
              </a:ext>
            </a:extLst>
          </p:cNvPr>
          <p:cNvCxnSpPr>
            <a:cxnSpLocks/>
            <a:stCxn id="40" idx="2"/>
          </p:cNvCxnSpPr>
          <p:nvPr/>
        </p:nvCxnSpPr>
        <p:spPr>
          <a:xfrm>
            <a:off x="9692061" y="3187738"/>
            <a:ext cx="5467" cy="1199181"/>
          </a:xfrm>
          <a:prstGeom prst="straightConnector1">
            <a:avLst/>
          </a:prstGeom>
          <a:ln w="25400">
            <a:solidFill>
              <a:schemeClr val="bg2">
                <a:lumMod val="50000"/>
              </a:schemeClr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Flowchart: Punched Tape 70">
            <a:extLst>
              <a:ext uri="{FF2B5EF4-FFF2-40B4-BE49-F238E27FC236}">
                <a16:creationId xmlns:a16="http://schemas.microsoft.com/office/drawing/2014/main" id="{408FA887-9FCD-48A7-BD9C-8AF108A6677D}"/>
              </a:ext>
            </a:extLst>
          </p:cNvPr>
          <p:cNvSpPr/>
          <p:nvPr/>
        </p:nvSpPr>
        <p:spPr>
          <a:xfrm>
            <a:off x="10112215" y="3138517"/>
            <a:ext cx="1609720" cy="1257238"/>
          </a:xfrm>
          <a:prstGeom prst="flowChartPunchedTape">
            <a:avLst/>
          </a:prstGeom>
          <a:solidFill>
            <a:schemeClr val="bg1">
              <a:lumMod val="85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609585" eaLnBrk="1" fontAlgn="auto" hangingPunct="1">
              <a:spcBef>
                <a:spcPts val="0"/>
              </a:spcBef>
              <a:spcAft>
                <a:spcPts val="400"/>
              </a:spcAft>
              <a:buSzPct val="100000"/>
              <a:defRPr/>
            </a:pPr>
            <a:r>
              <a:rPr lang="en-US" sz="1000" dirty="0">
                <a:solidFill>
                  <a:srgbClr val="4D5766">
                    <a:lumMod val="50000"/>
                  </a:srgbClr>
                </a:solidFill>
                <a:latin typeface="Nokia Pure Text Light"/>
              </a:rPr>
              <a:t>Attribute value change: </a:t>
            </a:r>
            <a:r>
              <a:rPr lang="en-US" sz="1000" dirty="0" err="1">
                <a:solidFill>
                  <a:srgbClr val="4D5766">
                    <a:lumMod val="50000"/>
                  </a:srgbClr>
                </a:solidFill>
                <a:latin typeface="Nokia Pure Text Light"/>
              </a:rPr>
              <a:t>NetworkSlice</a:t>
            </a:r>
            <a:r>
              <a:rPr lang="en-US" sz="1000" dirty="0">
                <a:solidFill>
                  <a:srgbClr val="4D5766">
                    <a:lumMod val="50000"/>
                  </a:srgbClr>
                </a:solidFill>
                <a:latin typeface="Nokia Pure Text Light"/>
              </a:rPr>
              <a:t>=1,</a:t>
            </a:r>
          </a:p>
          <a:p>
            <a:pPr algn="ctr" defTabSz="609585" eaLnBrk="1" fontAlgn="auto" hangingPunct="1">
              <a:spcBef>
                <a:spcPts val="0"/>
              </a:spcBef>
              <a:spcAft>
                <a:spcPts val="400"/>
              </a:spcAft>
              <a:buSzPct val="100000"/>
              <a:defRPr/>
            </a:pPr>
            <a:r>
              <a:rPr lang="en-US" sz="1000" dirty="0" err="1">
                <a:solidFill>
                  <a:srgbClr val="4D5766">
                    <a:lumMod val="50000"/>
                  </a:srgbClr>
                </a:solidFill>
                <a:latin typeface="Nokia Pure Text Light"/>
              </a:rPr>
              <a:t>ServiceProfiles</a:t>
            </a:r>
            <a:endParaRPr lang="en-US" sz="1000" dirty="0">
              <a:solidFill>
                <a:srgbClr val="4D5766">
                  <a:lumMod val="50000"/>
                </a:srgbClr>
              </a:solidFill>
              <a:latin typeface="Nokia Pure Text Light"/>
            </a:endParaRPr>
          </a:p>
          <a:p>
            <a:pPr algn="ctr" defTabSz="609585" eaLnBrk="1" fontAlgn="auto" hangingPunct="1">
              <a:spcBef>
                <a:spcPts val="0"/>
              </a:spcBef>
              <a:spcAft>
                <a:spcPts val="400"/>
              </a:spcAft>
              <a:buSzPct val="100000"/>
              <a:defRPr/>
            </a:pPr>
            <a:r>
              <a:rPr lang="en-US" sz="1000" dirty="0">
                <a:solidFill>
                  <a:srgbClr val="4D5766">
                    <a:lumMod val="50000"/>
                  </a:srgbClr>
                </a:solidFill>
                <a:latin typeface="Nokia Pure Text Light"/>
              </a:rPr>
              <a:t>[Tenant_1, Tenant_2]</a:t>
            </a:r>
          </a:p>
        </p:txBody>
      </p:sp>
      <p:cxnSp>
        <p:nvCxnSpPr>
          <p:cNvPr id="72" name="Straight Arrow Connector 71">
            <a:extLst>
              <a:ext uri="{FF2B5EF4-FFF2-40B4-BE49-F238E27FC236}">
                <a16:creationId xmlns:a16="http://schemas.microsoft.com/office/drawing/2014/main" id="{E4D7E9AC-C425-4935-85C2-E396BDCE94B6}"/>
              </a:ext>
            </a:extLst>
          </p:cNvPr>
          <p:cNvCxnSpPr>
            <a:cxnSpLocks/>
          </p:cNvCxnSpPr>
          <p:nvPr/>
        </p:nvCxnSpPr>
        <p:spPr>
          <a:xfrm flipH="1" flipV="1">
            <a:off x="9923610" y="3175607"/>
            <a:ext cx="1" cy="1211312"/>
          </a:xfrm>
          <a:prstGeom prst="straightConnector1">
            <a:avLst/>
          </a:prstGeom>
          <a:ln w="25400">
            <a:solidFill>
              <a:schemeClr val="bg2">
                <a:lumMod val="50000"/>
              </a:schemeClr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Rectangle 44">
            <a:extLst>
              <a:ext uri="{FF2B5EF4-FFF2-40B4-BE49-F238E27FC236}">
                <a16:creationId xmlns:a16="http://schemas.microsoft.com/office/drawing/2014/main" id="{F7C1E148-2DB6-430F-9107-D80A5962BB97}"/>
              </a:ext>
            </a:extLst>
          </p:cNvPr>
          <p:cNvSpPr/>
          <p:nvPr/>
        </p:nvSpPr>
        <p:spPr>
          <a:xfrm>
            <a:off x="8024524" y="5560609"/>
            <a:ext cx="1518489" cy="571225"/>
          </a:xfrm>
          <a:prstGeom prst="rect">
            <a:avLst/>
          </a:prstGeom>
          <a:noFill/>
          <a:ln>
            <a:solidFill>
              <a:schemeClr val="tx2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8000" tIns="48000" rIns="48000" bIns="48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609585" eaLnBrk="1" fontAlgn="auto" hangingPunct="1">
              <a:spcBef>
                <a:spcPts val="0"/>
              </a:spcBef>
              <a:spcAft>
                <a:spcPts val="400"/>
              </a:spcAft>
              <a:buSzPct val="100000"/>
              <a:defRPr/>
            </a:pPr>
            <a:r>
              <a:rPr lang="en-US" sz="1600" dirty="0" err="1">
                <a:solidFill>
                  <a:srgbClr val="124191"/>
                </a:solidFill>
                <a:latin typeface="Nokia Pure Text Light"/>
              </a:rPr>
              <a:t>ServiceProfile</a:t>
            </a:r>
            <a:r>
              <a:rPr lang="en-US" sz="1600" dirty="0">
                <a:solidFill>
                  <a:srgbClr val="124191"/>
                </a:solidFill>
                <a:latin typeface="Nokia Pure Text Light"/>
              </a:rPr>
              <a:t> = Tenant_1</a:t>
            </a:r>
          </a:p>
        </p:txBody>
      </p: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7B1A97D5-533E-4149-9289-1750F33D57A9}"/>
              </a:ext>
            </a:extLst>
          </p:cNvPr>
          <p:cNvCxnSpPr>
            <a:cxnSpLocks/>
            <a:stCxn id="41" idx="0"/>
            <a:endCxn id="36" idx="2"/>
          </p:cNvCxnSpPr>
          <p:nvPr/>
        </p:nvCxnSpPr>
        <p:spPr>
          <a:xfrm flipH="1" flipV="1">
            <a:off x="9474449" y="5208842"/>
            <a:ext cx="1070763" cy="351767"/>
          </a:xfrm>
          <a:prstGeom prst="straightConnector1">
            <a:avLst/>
          </a:prstGeom>
          <a:ln w="3175">
            <a:headEnd type="triangle" w="sm" len="med"/>
            <a:tailEnd type="diamond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Rectangle 40">
            <a:extLst>
              <a:ext uri="{FF2B5EF4-FFF2-40B4-BE49-F238E27FC236}">
                <a16:creationId xmlns:a16="http://schemas.microsoft.com/office/drawing/2014/main" id="{06312D1A-7E18-46B7-83C1-FFEF7BBEAA99}"/>
              </a:ext>
            </a:extLst>
          </p:cNvPr>
          <p:cNvSpPr/>
          <p:nvPr/>
        </p:nvSpPr>
        <p:spPr>
          <a:xfrm>
            <a:off x="9785967" y="5560609"/>
            <a:ext cx="1518489" cy="571225"/>
          </a:xfrm>
          <a:prstGeom prst="rect">
            <a:avLst/>
          </a:prstGeom>
          <a:noFill/>
          <a:ln>
            <a:solidFill>
              <a:schemeClr val="tx2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8000" tIns="48000" rIns="48000" bIns="48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609585" eaLnBrk="1" fontAlgn="auto" hangingPunct="1">
              <a:spcBef>
                <a:spcPts val="0"/>
              </a:spcBef>
              <a:spcAft>
                <a:spcPts val="400"/>
              </a:spcAft>
              <a:buSzPct val="100000"/>
              <a:defRPr/>
            </a:pPr>
            <a:r>
              <a:rPr lang="en-US" sz="1600" dirty="0" err="1">
                <a:solidFill>
                  <a:srgbClr val="124191"/>
                </a:solidFill>
                <a:latin typeface="Nokia Pure Text Light"/>
              </a:rPr>
              <a:t>ServiceProfile</a:t>
            </a:r>
            <a:r>
              <a:rPr lang="en-US" sz="1600" dirty="0">
                <a:solidFill>
                  <a:srgbClr val="124191"/>
                </a:solidFill>
                <a:latin typeface="Nokia Pure Text Light"/>
              </a:rPr>
              <a:t> = Tenant_2</a:t>
            </a:r>
          </a:p>
        </p:txBody>
      </p: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92ACCF82-3C51-415D-8E23-76D3438F5125}"/>
              </a:ext>
            </a:extLst>
          </p:cNvPr>
          <p:cNvCxnSpPr>
            <a:cxnSpLocks/>
          </p:cNvCxnSpPr>
          <p:nvPr/>
        </p:nvCxnSpPr>
        <p:spPr>
          <a:xfrm flipH="1" flipV="1">
            <a:off x="7297517" y="3153953"/>
            <a:ext cx="1" cy="1211312"/>
          </a:xfrm>
          <a:prstGeom prst="straightConnector1">
            <a:avLst/>
          </a:prstGeom>
          <a:ln w="25400">
            <a:solidFill>
              <a:schemeClr val="bg2">
                <a:lumMod val="50000"/>
              </a:schemeClr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Group 42">
            <a:extLst>
              <a:ext uri="{FF2B5EF4-FFF2-40B4-BE49-F238E27FC236}">
                <a16:creationId xmlns:a16="http://schemas.microsoft.com/office/drawing/2014/main" id="{7189CB20-5718-49A9-AAC5-FD96D641A7B1}"/>
              </a:ext>
            </a:extLst>
          </p:cNvPr>
          <p:cNvGrpSpPr/>
          <p:nvPr/>
        </p:nvGrpSpPr>
        <p:grpSpPr>
          <a:xfrm>
            <a:off x="6646098" y="1138827"/>
            <a:ext cx="1058295" cy="770838"/>
            <a:chOff x="5639018" y="978230"/>
            <a:chExt cx="793721" cy="578128"/>
          </a:xfrm>
        </p:grpSpPr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BB4665F0-2C11-4C85-B014-8BDB9BBB32E2}"/>
                </a:ext>
              </a:extLst>
            </p:cNvPr>
            <p:cNvGrpSpPr/>
            <p:nvPr/>
          </p:nvGrpSpPr>
          <p:grpSpPr>
            <a:xfrm>
              <a:off x="5913689" y="978230"/>
              <a:ext cx="316195" cy="323404"/>
              <a:chOff x="5910348" y="978230"/>
              <a:chExt cx="594807" cy="966560"/>
            </a:xfrm>
          </p:grpSpPr>
          <p:sp>
            <p:nvSpPr>
              <p:cNvPr id="47" name="Flowchart: Connector 46">
                <a:extLst>
                  <a:ext uri="{FF2B5EF4-FFF2-40B4-BE49-F238E27FC236}">
                    <a16:creationId xmlns:a16="http://schemas.microsoft.com/office/drawing/2014/main" id="{93C33FC0-B54C-4FD6-BE6A-573B8143558C}"/>
                  </a:ext>
                </a:extLst>
              </p:cNvPr>
              <p:cNvSpPr/>
              <p:nvPr/>
            </p:nvSpPr>
            <p:spPr>
              <a:xfrm>
                <a:off x="6125279" y="978230"/>
                <a:ext cx="164946" cy="170485"/>
              </a:xfrm>
              <a:prstGeom prst="flowChartConnector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09585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133">
                  <a:solidFill>
                    <a:srgbClr val="FFFFFF"/>
                  </a:solidFill>
                  <a:latin typeface="Nokia Pure Text Light"/>
                </a:endParaRPr>
              </a:p>
            </p:txBody>
          </p:sp>
          <p:cxnSp>
            <p:nvCxnSpPr>
              <p:cNvPr id="48" name="Straight Connector 47">
                <a:extLst>
                  <a:ext uri="{FF2B5EF4-FFF2-40B4-BE49-F238E27FC236}">
                    <a16:creationId xmlns:a16="http://schemas.microsoft.com/office/drawing/2014/main" id="{FC0BD19C-A314-4FF6-A317-C21833E8A3F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910348" y="1235402"/>
                <a:ext cx="594807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Straight Connector 48">
                <a:extLst>
                  <a:ext uri="{FF2B5EF4-FFF2-40B4-BE49-F238E27FC236}">
                    <a16:creationId xmlns:a16="http://schemas.microsoft.com/office/drawing/2014/main" id="{26614AC8-7DF1-4274-A526-49C329613A2B}"/>
                  </a:ext>
                </a:extLst>
              </p:cNvPr>
              <p:cNvCxnSpPr>
                <a:cxnSpLocks/>
                <a:stCxn id="47" idx="4"/>
              </p:cNvCxnSpPr>
              <p:nvPr/>
            </p:nvCxnSpPr>
            <p:spPr>
              <a:xfrm flipH="1">
                <a:off x="6207752" y="1148715"/>
                <a:ext cx="0" cy="430545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Connector 49">
                <a:extLst>
                  <a:ext uri="{FF2B5EF4-FFF2-40B4-BE49-F238E27FC236}">
                    <a16:creationId xmlns:a16="http://schemas.microsoft.com/office/drawing/2014/main" id="{2D105EA4-17DC-41AA-A3E4-62A311D00DD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966579" y="1579259"/>
                <a:ext cx="241172" cy="365531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50">
                <a:extLst>
                  <a:ext uri="{FF2B5EF4-FFF2-40B4-BE49-F238E27FC236}">
                    <a16:creationId xmlns:a16="http://schemas.microsoft.com/office/drawing/2014/main" id="{911ADF87-0D2B-419F-8844-5762C3E721F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207752" y="1579259"/>
                <a:ext cx="241172" cy="365531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3807AD49-1260-456C-8DD3-6791EB115A60}"/>
                </a:ext>
              </a:extLst>
            </p:cNvPr>
            <p:cNvSpPr txBox="1"/>
            <p:nvPr/>
          </p:nvSpPr>
          <p:spPr>
            <a:xfrm>
              <a:off x="5639018" y="1302443"/>
              <a:ext cx="793721" cy="253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0958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solidFill>
                    <a:srgbClr val="124191"/>
                  </a:solidFill>
                  <a:latin typeface="Nokia Pure Text Light"/>
                  <a:cs typeface="+mn-cs"/>
                </a:rPr>
                <a:t>Tenant_1</a:t>
              </a:r>
              <a:endParaRPr lang="en-US" sz="2133" dirty="0">
                <a:solidFill>
                  <a:srgbClr val="124191"/>
                </a:solidFill>
                <a:latin typeface="Nokia Pure Text Light"/>
                <a:cs typeface="+mn-cs"/>
              </a:endParaRPr>
            </a:p>
          </p:txBody>
        </p:sp>
      </p:grpSp>
      <p:sp>
        <p:nvSpPr>
          <p:cNvPr id="52" name="Flowchart: Punched Tape 51">
            <a:extLst>
              <a:ext uri="{FF2B5EF4-FFF2-40B4-BE49-F238E27FC236}">
                <a16:creationId xmlns:a16="http://schemas.microsoft.com/office/drawing/2014/main" id="{FD9EB1E2-6324-4974-A28E-D455A76DF8FB}"/>
              </a:ext>
            </a:extLst>
          </p:cNvPr>
          <p:cNvSpPr/>
          <p:nvPr/>
        </p:nvSpPr>
        <p:spPr>
          <a:xfrm>
            <a:off x="6492843" y="1873629"/>
            <a:ext cx="1632443" cy="1314108"/>
          </a:xfrm>
          <a:prstGeom prst="flowChartPunchedTape">
            <a:avLst/>
          </a:prstGeom>
          <a:solidFill>
            <a:schemeClr val="bg1">
              <a:lumMod val="85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609585" eaLnBrk="1" fontAlgn="auto" hangingPunct="1">
              <a:spcBef>
                <a:spcPts val="0"/>
              </a:spcBef>
              <a:spcAft>
                <a:spcPts val="400"/>
              </a:spcAft>
              <a:buSzPct val="100000"/>
              <a:defRPr/>
            </a:pPr>
            <a:r>
              <a:rPr lang="en-US" sz="1000" dirty="0">
                <a:solidFill>
                  <a:srgbClr val="4D5766">
                    <a:lumMod val="50000"/>
                  </a:srgbClr>
                </a:solidFill>
                <a:latin typeface="Nokia Pure Text Light"/>
              </a:rPr>
              <a:t>Attribute value change: </a:t>
            </a:r>
            <a:r>
              <a:rPr lang="en-US" sz="1000" dirty="0" err="1">
                <a:solidFill>
                  <a:srgbClr val="4D5766">
                    <a:lumMod val="50000"/>
                  </a:srgbClr>
                </a:solidFill>
                <a:latin typeface="Nokia Pure Text Light"/>
              </a:rPr>
              <a:t>NetworkSlice</a:t>
            </a:r>
            <a:r>
              <a:rPr lang="en-US" sz="1000" dirty="0">
                <a:solidFill>
                  <a:srgbClr val="4D5766">
                    <a:lumMod val="50000"/>
                  </a:srgbClr>
                </a:solidFill>
                <a:latin typeface="Nokia Pure Text Light"/>
              </a:rPr>
              <a:t>=1,</a:t>
            </a:r>
          </a:p>
          <a:p>
            <a:pPr algn="ctr" defTabSz="609585" eaLnBrk="1" fontAlgn="auto" hangingPunct="1">
              <a:spcBef>
                <a:spcPts val="0"/>
              </a:spcBef>
              <a:spcAft>
                <a:spcPts val="400"/>
              </a:spcAft>
              <a:buSzPct val="100000"/>
              <a:defRPr/>
            </a:pPr>
            <a:r>
              <a:rPr lang="en-US" sz="1000" dirty="0" err="1">
                <a:solidFill>
                  <a:srgbClr val="4D5766">
                    <a:lumMod val="50000"/>
                  </a:srgbClr>
                </a:solidFill>
                <a:latin typeface="Nokia Pure Text Light"/>
              </a:rPr>
              <a:t>ServiceProfiles</a:t>
            </a:r>
            <a:endParaRPr lang="en-US" sz="1000" dirty="0">
              <a:solidFill>
                <a:srgbClr val="4D5766">
                  <a:lumMod val="50000"/>
                </a:srgbClr>
              </a:solidFill>
              <a:latin typeface="Nokia Pure Text Light"/>
            </a:endParaRPr>
          </a:p>
          <a:p>
            <a:pPr algn="ctr" defTabSz="609585" eaLnBrk="1" fontAlgn="auto" hangingPunct="1">
              <a:spcBef>
                <a:spcPts val="0"/>
              </a:spcBef>
              <a:spcAft>
                <a:spcPts val="400"/>
              </a:spcAft>
              <a:buSzPct val="100000"/>
              <a:defRPr/>
            </a:pPr>
            <a:r>
              <a:rPr lang="en-US" sz="1000" dirty="0">
                <a:solidFill>
                  <a:srgbClr val="4D5766">
                    <a:lumMod val="50000"/>
                  </a:srgbClr>
                </a:solidFill>
                <a:latin typeface="Nokia Pure Text Light"/>
              </a:rPr>
              <a:t>[Tenant_1, Tenant_2]</a:t>
            </a:r>
          </a:p>
        </p:txBody>
      </p:sp>
      <p:sp>
        <p:nvSpPr>
          <p:cNvPr id="53" name="Text Placeholder 9">
            <a:extLst>
              <a:ext uri="{FF2B5EF4-FFF2-40B4-BE49-F238E27FC236}">
                <a16:creationId xmlns:a16="http://schemas.microsoft.com/office/drawing/2014/main" id="{2020FD9C-0F67-4C6D-9B0C-2A6658AEC9F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56800" y="787200"/>
            <a:ext cx="11078400" cy="41280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z="2400" dirty="0">
                <a:solidFill>
                  <a:srgbClr val="FF0000"/>
                </a:solidFill>
                <a:latin typeface="Calibri"/>
              </a:rPr>
              <a:t> 	Problem of re-use </a:t>
            </a:r>
            <a:r>
              <a:rPr lang="en-US" sz="2400" dirty="0" err="1">
                <a:solidFill>
                  <a:srgbClr val="FF0000"/>
                </a:solidFill>
                <a:latin typeface="Calibri"/>
              </a:rPr>
              <a:t>NetworkSlice</a:t>
            </a:r>
            <a:r>
              <a:rPr lang="en-US" sz="2400" dirty="0">
                <a:solidFill>
                  <a:srgbClr val="FF0000"/>
                </a:solidFill>
                <a:latin typeface="Calibri"/>
              </a:rPr>
              <a:t> for different tenants</a:t>
            </a:r>
          </a:p>
        </p:txBody>
      </p:sp>
      <p:sp>
        <p:nvSpPr>
          <p:cNvPr id="54" name="Text Placeholder 3">
            <a:extLst>
              <a:ext uri="{FF2B5EF4-FFF2-40B4-BE49-F238E27FC236}">
                <a16:creationId xmlns:a16="http://schemas.microsoft.com/office/drawing/2014/main" id="{51615D83-FF79-4A32-B9D4-B5A9E37A6310}"/>
              </a:ext>
            </a:extLst>
          </p:cNvPr>
          <p:cNvSpPr txBox="1">
            <a:spLocks/>
          </p:cNvSpPr>
          <p:nvPr/>
        </p:nvSpPr>
        <p:spPr>
          <a:xfrm>
            <a:off x="556799" y="1437600"/>
            <a:ext cx="5896983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2304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4626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6930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0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9234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382400" indent="-22860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612800" indent="-17145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7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843200" indent="-17145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 ea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defRPr/>
            </a:pPr>
            <a:r>
              <a:rPr lang="en-US" sz="1800" b="1" dirty="0">
                <a:solidFill>
                  <a:schemeClr val="tx1"/>
                </a:solidFill>
                <a:latin typeface="+mn-lt"/>
              </a:rPr>
              <a:t>Re-use of network slice from tenant point of view:</a:t>
            </a:r>
          </a:p>
          <a:p>
            <a:pPr marL="609585" lvl="1" indent="-609585" defTabSz="914377" ea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2"/>
              </a:buBlip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Interaction across the interface:</a:t>
            </a:r>
          </a:p>
          <a:p>
            <a:pPr marL="609585" lvl="1" indent="-609585" defTabSz="914377" ea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2"/>
              </a:buBlip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Digital storefront sends command to create or allocate a </a:t>
            </a:r>
            <a:r>
              <a:rPr lang="en-US" dirty="0" err="1">
                <a:solidFill>
                  <a:schemeClr val="tx1"/>
                </a:solidFill>
                <a:latin typeface="+mn-lt"/>
              </a:rPr>
              <a:t>NetworkSlice</a:t>
            </a:r>
            <a:r>
              <a:rPr lang="en-US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 marL="989013" lvl="1" indent="-379413" defTabSz="914377" ea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/>
            </a:pPr>
            <a:r>
              <a:rPr lang="en-US" sz="1500" dirty="0">
                <a:solidFill>
                  <a:schemeClr val="tx1"/>
                </a:solidFill>
                <a:latin typeface="+mn-lt"/>
              </a:rPr>
              <a:t>Including </a:t>
            </a:r>
            <a:r>
              <a:rPr lang="en-US" sz="1500" dirty="0" err="1">
                <a:solidFill>
                  <a:schemeClr val="tx1"/>
                </a:solidFill>
                <a:latin typeface="+mn-lt"/>
              </a:rPr>
              <a:t>ServiceProfile</a:t>
            </a:r>
            <a:r>
              <a:rPr lang="en-US" sz="1500" dirty="0">
                <a:solidFill>
                  <a:schemeClr val="tx1"/>
                </a:solidFill>
                <a:latin typeface="+mn-lt"/>
              </a:rPr>
              <a:t> of Tenant_2.</a:t>
            </a:r>
          </a:p>
          <a:p>
            <a:pPr defTabSz="914377" ea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defRPr/>
            </a:pPr>
            <a:endParaRPr lang="en-US" sz="1400" dirty="0">
              <a:solidFill>
                <a:schemeClr val="tx1"/>
              </a:solidFill>
              <a:latin typeface="+mn-lt"/>
            </a:endParaRPr>
          </a:p>
          <a:p>
            <a:pPr marL="609585" indent="-609585" defTabSz="914377" ea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/>
            </a:pPr>
            <a:r>
              <a:rPr lang="en-US" sz="1400" i="1" u="sng" dirty="0">
                <a:solidFill>
                  <a:schemeClr val="tx1"/>
                </a:solidFill>
                <a:latin typeface="+mn-lt"/>
              </a:rPr>
              <a:t>Internally</a:t>
            </a:r>
            <a:r>
              <a:rPr lang="en-US" sz="1400" dirty="0">
                <a:solidFill>
                  <a:schemeClr val="tx1"/>
                </a:solidFill>
                <a:latin typeface="+mn-lt"/>
              </a:rPr>
              <a:t> NSMF decides to re-use </a:t>
            </a:r>
            <a:r>
              <a:rPr lang="en-US" sz="1400" dirty="0" err="1">
                <a:solidFill>
                  <a:schemeClr val="tx1"/>
                </a:solidFill>
                <a:latin typeface="+mn-lt"/>
              </a:rPr>
              <a:t>NetworkSlice</a:t>
            </a:r>
            <a:r>
              <a:rPr lang="en-US" sz="1400" dirty="0">
                <a:solidFill>
                  <a:schemeClr val="tx1"/>
                </a:solidFill>
                <a:latin typeface="+mn-lt"/>
              </a:rPr>
              <a:t>=1 </a:t>
            </a:r>
          </a:p>
          <a:p>
            <a:pPr marL="989013" lvl="1" indent="-379413" defTabSz="914377" ea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/>
            </a:pPr>
            <a:r>
              <a:rPr lang="en-US" sz="1500" dirty="0">
                <a:solidFill>
                  <a:schemeClr val="tx1"/>
                </a:solidFill>
                <a:latin typeface="+mn-lt"/>
              </a:rPr>
              <a:t>NSMF adds </a:t>
            </a:r>
            <a:r>
              <a:rPr lang="en-US" sz="1500" dirty="0" err="1">
                <a:solidFill>
                  <a:schemeClr val="tx1"/>
                </a:solidFill>
                <a:latin typeface="+mn-lt"/>
              </a:rPr>
              <a:t>Service_profile</a:t>
            </a:r>
            <a:r>
              <a:rPr lang="en-US" sz="1500" dirty="0">
                <a:solidFill>
                  <a:schemeClr val="tx1"/>
                </a:solidFill>
                <a:latin typeface="+mn-lt"/>
              </a:rPr>
              <a:t>=Tenant_2</a:t>
            </a:r>
          </a:p>
          <a:p>
            <a:pPr marL="609585" lvl="1" indent="-609585" defTabSz="914377" ea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/>
            </a:pPr>
            <a:endParaRPr lang="en-US" dirty="0">
              <a:solidFill>
                <a:schemeClr val="tx1"/>
              </a:solidFill>
              <a:latin typeface="+mn-lt"/>
            </a:endParaRPr>
          </a:p>
          <a:p>
            <a:pPr marL="609585" lvl="1" indent="-609585" defTabSz="914377" ea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/>
            </a:pPr>
            <a:r>
              <a:rPr lang="en-US" sz="1600" dirty="0">
                <a:solidFill>
                  <a:schemeClr val="tx1"/>
                </a:solidFill>
                <a:latin typeface="+mn-lt"/>
              </a:rPr>
              <a:t>=&gt; NSMF informs </a:t>
            </a:r>
            <a:r>
              <a:rPr lang="en-US" sz="1600" i="1" dirty="0">
                <a:solidFill>
                  <a:schemeClr val="tx1"/>
                </a:solidFill>
                <a:latin typeface="+mn-lt"/>
              </a:rPr>
              <a:t>Tenant_2</a:t>
            </a:r>
            <a:r>
              <a:rPr lang="en-US" sz="1600" dirty="0">
                <a:solidFill>
                  <a:schemeClr val="tx1"/>
                </a:solidFill>
                <a:latin typeface="+mn-lt"/>
              </a:rPr>
              <a:t> about the re-used </a:t>
            </a:r>
            <a:r>
              <a:rPr lang="en-US" sz="1600" dirty="0" err="1">
                <a:solidFill>
                  <a:schemeClr val="tx1"/>
                </a:solidFill>
                <a:latin typeface="+mn-lt"/>
              </a:rPr>
              <a:t>NetworkSlice</a:t>
            </a:r>
            <a:r>
              <a:rPr lang="en-US" sz="1600" dirty="0">
                <a:solidFill>
                  <a:schemeClr val="tx1"/>
                </a:solidFill>
                <a:latin typeface="+mn-lt"/>
              </a:rPr>
              <a:t>=1</a:t>
            </a:r>
          </a:p>
          <a:p>
            <a:pPr marL="989013" lvl="1" indent="-379413" defTabSz="914377" ea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/>
            </a:pPr>
            <a:r>
              <a:rPr lang="en-US" sz="1500" dirty="0">
                <a:solidFill>
                  <a:schemeClr val="tx1"/>
                </a:solidFill>
                <a:latin typeface="+mn-lt"/>
              </a:rPr>
              <a:t>Including </a:t>
            </a:r>
            <a:r>
              <a:rPr lang="en-US" sz="1500" dirty="0" err="1">
                <a:solidFill>
                  <a:schemeClr val="tx1"/>
                </a:solidFill>
                <a:latin typeface="+mn-lt"/>
              </a:rPr>
              <a:t>ServiceProfiles</a:t>
            </a:r>
            <a:r>
              <a:rPr lang="en-US" sz="1500" dirty="0">
                <a:solidFill>
                  <a:schemeClr val="tx1"/>
                </a:solidFill>
                <a:latin typeface="+mn-lt"/>
              </a:rPr>
              <a:t> for Tenant_1 and Tenant_2 </a:t>
            </a:r>
          </a:p>
          <a:p>
            <a:pPr marL="609585" lvl="1" indent="-609585" defTabSz="914377" ea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/>
            </a:pPr>
            <a:endParaRPr lang="en-US" dirty="0">
              <a:solidFill>
                <a:schemeClr val="tx1"/>
              </a:solidFill>
              <a:latin typeface="+mn-lt"/>
            </a:endParaRPr>
          </a:p>
          <a:p>
            <a:pPr marL="609585" lvl="1" indent="-609585" defTabSz="914377" ea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/>
            </a:pPr>
            <a:r>
              <a:rPr lang="en-US" sz="1600" dirty="0">
                <a:solidFill>
                  <a:schemeClr val="tx1"/>
                </a:solidFill>
                <a:latin typeface="+mn-lt"/>
              </a:rPr>
              <a:t>=&gt; NSMF informs </a:t>
            </a:r>
            <a:r>
              <a:rPr lang="en-US" sz="1600" i="1" dirty="0">
                <a:solidFill>
                  <a:schemeClr val="tx1"/>
                </a:solidFill>
                <a:latin typeface="+mn-lt"/>
              </a:rPr>
              <a:t>Tenant_1</a:t>
            </a:r>
            <a:r>
              <a:rPr lang="en-US" sz="1600" dirty="0">
                <a:solidFill>
                  <a:schemeClr val="tx1"/>
                </a:solidFill>
                <a:latin typeface="+mn-lt"/>
              </a:rPr>
              <a:t> about the re-used </a:t>
            </a:r>
            <a:r>
              <a:rPr lang="en-US" sz="1600" dirty="0" err="1">
                <a:solidFill>
                  <a:schemeClr val="tx1"/>
                </a:solidFill>
                <a:latin typeface="+mn-lt"/>
              </a:rPr>
              <a:t>NetworkSlice</a:t>
            </a:r>
            <a:r>
              <a:rPr lang="en-US" sz="1600" dirty="0">
                <a:solidFill>
                  <a:schemeClr val="tx1"/>
                </a:solidFill>
                <a:latin typeface="+mn-lt"/>
              </a:rPr>
              <a:t>=1</a:t>
            </a:r>
          </a:p>
          <a:p>
            <a:pPr marL="989013" lvl="1" indent="-379413" defTabSz="914377" ea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/>
            </a:pPr>
            <a:r>
              <a:rPr lang="en-US" sz="1500" dirty="0">
                <a:solidFill>
                  <a:schemeClr val="tx1"/>
                </a:solidFill>
                <a:latin typeface="+mn-lt"/>
              </a:rPr>
              <a:t>Including </a:t>
            </a:r>
            <a:r>
              <a:rPr lang="en-US" sz="1500" dirty="0" err="1">
                <a:solidFill>
                  <a:schemeClr val="tx1"/>
                </a:solidFill>
                <a:latin typeface="+mn-lt"/>
              </a:rPr>
              <a:t>ServiceProfiles</a:t>
            </a:r>
            <a:r>
              <a:rPr lang="en-US" sz="1500" dirty="0">
                <a:solidFill>
                  <a:schemeClr val="tx1"/>
                </a:solidFill>
                <a:latin typeface="+mn-lt"/>
              </a:rPr>
              <a:t> for Tenant_1 and Tenant_2 </a:t>
            </a:r>
          </a:p>
          <a:p>
            <a:pPr marL="609585" lvl="1" indent="-609585" defTabSz="914377" ea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/>
            </a:pPr>
            <a:endParaRPr lang="en-US" dirty="0">
              <a:solidFill>
                <a:schemeClr val="tx1"/>
              </a:solidFill>
              <a:latin typeface="+mn-lt"/>
            </a:endParaRPr>
          </a:p>
          <a:p>
            <a:pPr marL="436350" indent="-285750" defTabSz="914377" ea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Wingdings" panose="05000000000000000000" pitchFamily="2" charset="2"/>
              <a:buChar char="è"/>
              <a:defRPr/>
            </a:pPr>
            <a:r>
              <a:rPr lang="en-US" sz="1800" i="1" dirty="0">
                <a:solidFill>
                  <a:srgbClr val="FF0000"/>
                </a:solidFill>
                <a:latin typeface="+mn-lt"/>
              </a:rPr>
              <a:t>Tenant_1 gets information about Tenant_2 and vice versa !</a:t>
            </a:r>
          </a:p>
          <a:p>
            <a:pPr marL="436350" indent="-285750" defTabSz="914377" ea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Wingdings" panose="05000000000000000000" pitchFamily="2" charset="2"/>
              <a:buChar char="è"/>
              <a:defRPr/>
            </a:pPr>
            <a:r>
              <a:rPr lang="en-US" sz="1800" i="1" dirty="0">
                <a:solidFill>
                  <a:srgbClr val="FF0000"/>
                </a:solidFill>
                <a:latin typeface="+mn-lt"/>
              </a:rPr>
              <a:t>Hence </a:t>
            </a:r>
            <a:r>
              <a:rPr lang="en-US" sz="1800" i="1" dirty="0" err="1">
                <a:solidFill>
                  <a:srgbClr val="FF0000"/>
                </a:solidFill>
                <a:latin typeface="+mn-lt"/>
              </a:rPr>
              <a:t>NetworkSlice</a:t>
            </a:r>
            <a:r>
              <a:rPr lang="en-US" sz="1800" i="1" dirty="0">
                <a:solidFill>
                  <a:srgbClr val="FF0000"/>
                </a:solidFill>
                <a:latin typeface="+mn-lt"/>
              </a:rPr>
              <a:t> IOC should always be created and </a:t>
            </a:r>
            <a:r>
              <a:rPr lang="en-US" sz="1800" i="1" u="sng" dirty="0">
                <a:solidFill>
                  <a:srgbClr val="FF0000"/>
                </a:solidFill>
                <a:latin typeface="+mn-lt"/>
              </a:rPr>
              <a:t>not</a:t>
            </a:r>
            <a:r>
              <a:rPr lang="en-US" sz="1800" i="1" dirty="0">
                <a:solidFill>
                  <a:srgbClr val="FF0000"/>
                </a:solidFill>
                <a:latin typeface="+mn-lt"/>
              </a:rPr>
              <a:t> re-used.</a:t>
            </a:r>
          </a:p>
        </p:txBody>
      </p:sp>
    </p:spTree>
    <p:extLst>
      <p:ext uri="{BB962C8B-B14F-4D97-AF65-F5344CB8AC3E}">
        <p14:creationId xmlns:p14="http://schemas.microsoft.com/office/powerpoint/2010/main" val="26970706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3021" y="3296097"/>
            <a:ext cx="8221835" cy="519616"/>
          </a:xfrm>
        </p:spPr>
        <p:txBody>
          <a:bodyPr/>
          <a:lstStyle/>
          <a:p>
            <a:r>
              <a:rPr lang="en-US" sz="4400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1954805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954ED29-3CD9-453C-AB01-FA79C88267F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GB" sz="3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Multiplicity </a:t>
            </a:r>
            <a:r>
              <a:rPr lang="en-GB" sz="3200" dirty="0" err="1">
                <a:solidFill>
                  <a:srgbClr val="FF0000"/>
                </a:solidFill>
                <a:latin typeface="+mj-lt"/>
                <a:ea typeface="+mj-ea"/>
                <a:cs typeface="+mj-cs"/>
              </a:rPr>
              <a:t>NetworkSlice</a:t>
            </a:r>
            <a:r>
              <a:rPr lang="en-GB" sz="3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– </a:t>
            </a:r>
            <a:r>
              <a:rPr lang="en-GB" sz="3200" dirty="0" err="1">
                <a:solidFill>
                  <a:srgbClr val="FF0000"/>
                </a:solidFill>
                <a:latin typeface="+mj-lt"/>
                <a:ea typeface="+mj-ea"/>
                <a:cs typeface="+mj-cs"/>
              </a:rPr>
              <a:t>NetworkSliceSubnet</a:t>
            </a:r>
            <a:endParaRPr lang="en-GB" sz="3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75D0BD14-FEAC-4560-98A4-85BCD77087C8}"/>
              </a:ext>
            </a:extLst>
          </p:cNvPr>
          <p:cNvSpPr txBox="1">
            <a:spLocks/>
          </p:cNvSpPr>
          <p:nvPr/>
        </p:nvSpPr>
        <p:spPr>
          <a:xfrm>
            <a:off x="556801" y="1437600"/>
            <a:ext cx="55392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2304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4626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6930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0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9234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382400" indent="-22860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612800" indent="-17145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7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843200" indent="-17145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 ea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defRPr/>
            </a:pPr>
            <a:r>
              <a:rPr lang="en-US" sz="2200" b="1" dirty="0">
                <a:solidFill>
                  <a:schemeClr val="tx1"/>
                </a:solidFill>
                <a:latin typeface="+mn-lt"/>
              </a:rPr>
              <a:t>Problem #1:</a:t>
            </a:r>
          </a:p>
          <a:p>
            <a:pPr marL="609585" indent="-609585" defTabSz="914377" ea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2"/>
              </a:buBlip>
              <a:defRPr/>
            </a:pPr>
            <a:r>
              <a:rPr lang="en-US" sz="1800" dirty="0">
                <a:solidFill>
                  <a:schemeClr val="tx1"/>
                </a:solidFill>
                <a:latin typeface="+mn-lt"/>
              </a:rPr>
              <a:t>Even without concrete use case the class diagram TS 28.541 clause 6.2.1 is inherently inconsistent.</a:t>
            </a:r>
          </a:p>
          <a:p>
            <a:pPr marL="609585" indent="-609585" defTabSz="914377" ea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2"/>
              </a:buBlip>
              <a:defRPr/>
            </a:pPr>
            <a:r>
              <a:rPr lang="en-US" sz="1800" dirty="0">
                <a:solidFill>
                  <a:schemeClr val="tx1"/>
                </a:solidFill>
                <a:latin typeface="+mn-lt"/>
              </a:rPr>
              <a:t>TS 28.541 clause 6.2.1 defines a 1:1 association between </a:t>
            </a:r>
            <a:r>
              <a:rPr lang="en-US" sz="1800" dirty="0" err="1">
                <a:solidFill>
                  <a:schemeClr val="tx1"/>
                </a:solidFill>
                <a:latin typeface="+mn-lt"/>
              </a:rPr>
              <a:t>NetworkSlice</a:t>
            </a:r>
            <a:r>
              <a:rPr lang="en-US" sz="1800" dirty="0">
                <a:solidFill>
                  <a:schemeClr val="tx1"/>
                </a:solidFill>
                <a:latin typeface="+mn-lt"/>
              </a:rPr>
              <a:t> and </a:t>
            </a:r>
            <a:r>
              <a:rPr lang="en-US" sz="1800" dirty="0" err="1">
                <a:solidFill>
                  <a:schemeClr val="tx1"/>
                </a:solidFill>
                <a:latin typeface="+mn-lt"/>
              </a:rPr>
              <a:t>NetworkSliceNetwork</a:t>
            </a:r>
            <a:r>
              <a:rPr lang="en-US" sz="1800" dirty="0">
                <a:solidFill>
                  <a:schemeClr val="tx1"/>
                </a:solidFill>
                <a:latin typeface="+mn-lt"/>
              </a:rPr>
              <a:t>.</a:t>
            </a:r>
          </a:p>
          <a:p>
            <a:pPr defTabSz="914377" ea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defRPr/>
            </a:pPr>
            <a:endParaRPr lang="en-US" sz="1800" dirty="0">
              <a:solidFill>
                <a:srgbClr val="001135"/>
              </a:solidFill>
              <a:latin typeface="Nokia Pure Text Light"/>
            </a:endParaRPr>
          </a:p>
          <a:p>
            <a:pPr marL="609585" indent="-609585" defTabSz="914377" eaLnBrk="0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/>
            </a:pPr>
            <a:r>
              <a:rPr lang="en-US" sz="1800" dirty="0">
                <a:solidFill>
                  <a:schemeClr val="tx1"/>
                </a:solidFill>
                <a:latin typeface="+mn-lt"/>
              </a:rPr>
              <a:t>Analyzing scenario (a):</a:t>
            </a:r>
          </a:p>
          <a:p>
            <a:pPr marL="989013" lvl="1" indent="-379413" defTabSz="914377" eaLnBrk="0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/>
            </a:pPr>
            <a:r>
              <a:rPr lang="en-US" sz="1500" dirty="0" err="1">
                <a:solidFill>
                  <a:schemeClr val="tx1"/>
                </a:solidFill>
                <a:latin typeface="+mn-lt"/>
              </a:rPr>
              <a:t>NetworkSliceSubnet</a:t>
            </a:r>
            <a:r>
              <a:rPr lang="en-US" sz="1500" dirty="0">
                <a:solidFill>
                  <a:schemeClr val="tx1"/>
                </a:solidFill>
                <a:latin typeface="+mn-lt"/>
              </a:rPr>
              <a:t>=3 is not associated to any </a:t>
            </a:r>
            <a:r>
              <a:rPr lang="en-US" sz="1500" dirty="0" err="1">
                <a:solidFill>
                  <a:schemeClr val="tx1"/>
                </a:solidFill>
                <a:latin typeface="+mn-lt"/>
              </a:rPr>
              <a:t>NetworkSlice</a:t>
            </a:r>
            <a:r>
              <a:rPr lang="en-US" sz="1500" dirty="0">
                <a:solidFill>
                  <a:schemeClr val="tx1"/>
                </a:solidFill>
                <a:latin typeface="+mn-lt"/>
              </a:rPr>
              <a:t> although mandated by 1:1.</a:t>
            </a:r>
          </a:p>
          <a:p>
            <a:pPr marL="989013" lvl="1" indent="-379413" defTabSz="914377" eaLnBrk="0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/>
            </a:pPr>
            <a:r>
              <a:rPr lang="en-US" sz="1500" dirty="0">
                <a:solidFill>
                  <a:schemeClr val="tx1"/>
                </a:solidFill>
                <a:latin typeface="+mn-lt"/>
              </a:rPr>
              <a:t>To solve problem #1, one might associate </a:t>
            </a:r>
            <a:r>
              <a:rPr lang="en-US" sz="1500" dirty="0" err="1">
                <a:solidFill>
                  <a:schemeClr val="tx1"/>
                </a:solidFill>
                <a:latin typeface="+mn-lt"/>
              </a:rPr>
              <a:t>NetworkSliceSubnet</a:t>
            </a:r>
            <a:r>
              <a:rPr lang="en-US" sz="1500" dirty="0">
                <a:solidFill>
                  <a:schemeClr val="tx1"/>
                </a:solidFill>
                <a:latin typeface="+mn-lt"/>
              </a:rPr>
              <a:t>=3 to </a:t>
            </a:r>
            <a:r>
              <a:rPr lang="en-US" sz="1500" dirty="0" err="1">
                <a:solidFill>
                  <a:schemeClr val="tx1"/>
                </a:solidFill>
                <a:latin typeface="+mn-lt"/>
              </a:rPr>
              <a:t>NetworkSlice</a:t>
            </a:r>
            <a:r>
              <a:rPr lang="en-US" sz="1500" dirty="0">
                <a:solidFill>
                  <a:schemeClr val="tx1"/>
                </a:solidFill>
                <a:latin typeface="+mn-lt"/>
              </a:rPr>
              <a:t>=1 (b).</a:t>
            </a:r>
          </a:p>
          <a:p>
            <a:pPr marL="989013" lvl="1" indent="-379413" defTabSz="914377" eaLnBrk="0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/>
            </a:pPr>
            <a:r>
              <a:rPr lang="en-US" sz="1500" dirty="0">
                <a:solidFill>
                  <a:schemeClr val="tx1"/>
                </a:solidFill>
                <a:latin typeface="+mn-lt"/>
              </a:rPr>
              <a:t>But this is not possible, because then </a:t>
            </a:r>
            <a:r>
              <a:rPr lang="en-US" sz="1500" dirty="0" err="1">
                <a:solidFill>
                  <a:schemeClr val="tx1"/>
                </a:solidFill>
                <a:latin typeface="+mn-lt"/>
              </a:rPr>
              <a:t>NetworkSlice</a:t>
            </a:r>
            <a:r>
              <a:rPr lang="en-US" sz="1500" dirty="0">
                <a:solidFill>
                  <a:schemeClr val="tx1"/>
                </a:solidFill>
                <a:latin typeface="+mn-lt"/>
              </a:rPr>
              <a:t>=1 would have two </a:t>
            </a:r>
            <a:r>
              <a:rPr lang="en-US" sz="1500" dirty="0" err="1">
                <a:solidFill>
                  <a:schemeClr val="tx1"/>
                </a:solidFill>
                <a:latin typeface="+mn-lt"/>
              </a:rPr>
              <a:t>NetworkSliceSubnets</a:t>
            </a:r>
            <a:r>
              <a:rPr lang="en-US" sz="1500" dirty="0">
                <a:solidFill>
                  <a:schemeClr val="tx1"/>
                </a:solidFill>
                <a:latin typeface="+mn-lt"/>
              </a:rPr>
              <a:t> associated, which is not allowed by 1:1.</a:t>
            </a:r>
          </a:p>
          <a:p>
            <a:pPr marL="989013" lvl="1" indent="-379413" defTabSz="914377" eaLnBrk="0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/>
            </a:pPr>
            <a:endParaRPr lang="en-US" sz="1500" dirty="0">
              <a:solidFill>
                <a:schemeClr val="tx1"/>
              </a:solidFill>
              <a:latin typeface="+mn-lt"/>
            </a:endParaRPr>
          </a:p>
          <a:p>
            <a:pPr marL="436350" indent="-285750" defTabSz="914377" ea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Wingdings" panose="05000000000000000000" pitchFamily="2" charset="2"/>
              <a:buChar char="è"/>
              <a:defRPr/>
            </a:pPr>
            <a:r>
              <a:rPr lang="en-US" sz="2100" i="1" dirty="0">
                <a:solidFill>
                  <a:schemeClr val="tx1"/>
                </a:solidFill>
                <a:latin typeface="+mn-lt"/>
              </a:rPr>
              <a:t>  The class diagram 6.2.1 is inherently inconsistent.</a:t>
            </a:r>
          </a:p>
        </p:txBody>
      </p:sp>
      <p:sp>
        <p:nvSpPr>
          <p:cNvPr id="46" name="Text Placeholder 9">
            <a:extLst>
              <a:ext uri="{FF2B5EF4-FFF2-40B4-BE49-F238E27FC236}">
                <a16:creationId xmlns:a16="http://schemas.microsoft.com/office/drawing/2014/main" id="{1E0811C1-C3D5-4ED5-8F17-4A06E505D19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56800" y="787200"/>
            <a:ext cx="11078400" cy="412800"/>
          </a:xfrm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2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	TS 28.541 clause 6.2.1 is inherently inconsistent</a:t>
            </a:r>
            <a:endParaRPr kumimoji="0" lang="en-GB" sz="24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4B06740B-73F3-499D-A374-CCCD7B1A7065}"/>
              </a:ext>
            </a:extLst>
          </p:cNvPr>
          <p:cNvSpPr/>
          <p:nvPr/>
        </p:nvSpPr>
        <p:spPr>
          <a:xfrm>
            <a:off x="7480340" y="3404373"/>
            <a:ext cx="1257570" cy="255353"/>
          </a:xfrm>
          <a:prstGeom prst="rect">
            <a:avLst/>
          </a:prstGeom>
          <a:noFill/>
          <a:ln>
            <a:solidFill>
              <a:schemeClr val="tx2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124191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NetworkSlice</a:t>
            </a:r>
            <a:r>
              <a:rPr lang="en-US" sz="1200" dirty="0">
                <a:solidFill>
                  <a:srgbClr val="124191"/>
                </a:solidFill>
                <a:latin typeface="Nokia Pure Text Light"/>
              </a:rPr>
              <a:t>=1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124191"/>
              </a:solidFill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031963D0-679E-40FD-9CEA-25915BA512D2}"/>
              </a:ext>
            </a:extLst>
          </p:cNvPr>
          <p:cNvSpPr/>
          <p:nvPr/>
        </p:nvSpPr>
        <p:spPr>
          <a:xfrm>
            <a:off x="7197999" y="3899146"/>
            <a:ext cx="1822251" cy="253812"/>
          </a:xfrm>
          <a:prstGeom prst="rect">
            <a:avLst/>
          </a:prstGeom>
          <a:noFill/>
          <a:ln>
            <a:solidFill>
              <a:schemeClr val="tx2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124191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NetworkSliceSubnet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124191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=2</a:t>
            </a:r>
          </a:p>
        </p:txBody>
      </p:sp>
      <p:cxnSp>
        <p:nvCxnSpPr>
          <p:cNvPr id="61" name="Straight Arrow Connector 60">
            <a:extLst>
              <a:ext uri="{FF2B5EF4-FFF2-40B4-BE49-F238E27FC236}">
                <a16:creationId xmlns:a16="http://schemas.microsoft.com/office/drawing/2014/main" id="{DE44964F-92BB-470E-8484-1FCBA03D5C95}"/>
              </a:ext>
            </a:extLst>
          </p:cNvPr>
          <p:cNvCxnSpPr>
            <a:cxnSpLocks/>
            <a:stCxn id="59" idx="0"/>
            <a:endCxn id="58" idx="2"/>
          </p:cNvCxnSpPr>
          <p:nvPr/>
        </p:nvCxnSpPr>
        <p:spPr>
          <a:xfrm flipV="1">
            <a:off x="8109125" y="3659726"/>
            <a:ext cx="0" cy="239420"/>
          </a:xfrm>
          <a:prstGeom prst="straightConnector1">
            <a:avLst/>
          </a:prstGeom>
          <a:ln w="3175">
            <a:headEnd type="triangl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Rectangle 63">
            <a:extLst>
              <a:ext uri="{FF2B5EF4-FFF2-40B4-BE49-F238E27FC236}">
                <a16:creationId xmlns:a16="http://schemas.microsoft.com/office/drawing/2014/main" id="{472476A3-CB44-4CAA-AEC9-3340AAA71F78}"/>
              </a:ext>
            </a:extLst>
          </p:cNvPr>
          <p:cNvSpPr/>
          <p:nvPr/>
        </p:nvSpPr>
        <p:spPr>
          <a:xfrm>
            <a:off x="7197999" y="4403011"/>
            <a:ext cx="1822251" cy="253812"/>
          </a:xfrm>
          <a:prstGeom prst="rect">
            <a:avLst/>
          </a:prstGeom>
          <a:noFill/>
          <a:ln>
            <a:solidFill>
              <a:schemeClr val="tx2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124191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NetworkSliceSubnet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124191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=3</a:t>
            </a:r>
          </a:p>
        </p:txBody>
      </p:sp>
      <p:cxnSp>
        <p:nvCxnSpPr>
          <p:cNvPr id="65" name="Straight Arrow Connector 64">
            <a:extLst>
              <a:ext uri="{FF2B5EF4-FFF2-40B4-BE49-F238E27FC236}">
                <a16:creationId xmlns:a16="http://schemas.microsoft.com/office/drawing/2014/main" id="{04BEDA94-E5AC-42BC-8B47-8D1C9BCC8E77}"/>
              </a:ext>
            </a:extLst>
          </p:cNvPr>
          <p:cNvCxnSpPr>
            <a:cxnSpLocks/>
            <a:stCxn id="64" idx="0"/>
            <a:endCxn id="59" idx="2"/>
          </p:cNvCxnSpPr>
          <p:nvPr/>
        </p:nvCxnSpPr>
        <p:spPr>
          <a:xfrm flipV="1">
            <a:off x="8109125" y="4152958"/>
            <a:ext cx="0" cy="250053"/>
          </a:xfrm>
          <a:prstGeom prst="straightConnector1">
            <a:avLst/>
          </a:prstGeom>
          <a:ln w="3175">
            <a:headEnd type="triangl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Rectangle 69">
            <a:extLst>
              <a:ext uri="{FF2B5EF4-FFF2-40B4-BE49-F238E27FC236}">
                <a16:creationId xmlns:a16="http://schemas.microsoft.com/office/drawing/2014/main" id="{182B185B-FE29-4AC8-B6EF-F064CCE7EF8E}"/>
              </a:ext>
            </a:extLst>
          </p:cNvPr>
          <p:cNvSpPr/>
          <p:nvPr/>
        </p:nvSpPr>
        <p:spPr>
          <a:xfrm>
            <a:off x="7197999" y="4663949"/>
            <a:ext cx="1918497" cy="5787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Pct val="100000"/>
              <a:buFontTx/>
              <a:buNone/>
              <a:tabLst/>
              <a:defRPr/>
            </a:pPr>
            <a:r>
              <a:rPr lang="en-US" sz="1200" dirty="0">
                <a:solidFill>
                  <a:srgbClr val="124191"/>
                </a:solidFill>
                <a:latin typeface="Nokia Pure Text Light"/>
              </a:rPr>
              <a:t>Problem #1: No </a:t>
            </a:r>
            <a:r>
              <a:rPr lang="en-US" sz="1200" dirty="0" err="1">
                <a:solidFill>
                  <a:srgbClr val="124191"/>
                </a:solidFill>
                <a:latin typeface="Nokia Pure Text Light"/>
              </a:rPr>
              <a:t>NetworkSlice</a:t>
            </a:r>
            <a:r>
              <a:rPr lang="en-US" sz="1200" dirty="0">
                <a:solidFill>
                  <a:srgbClr val="124191"/>
                </a:solidFill>
                <a:latin typeface="Nokia Pure Text Light"/>
              </a:rPr>
              <a:t> associated to </a:t>
            </a:r>
            <a:r>
              <a:rPr lang="en-US" sz="1200" dirty="0" err="1">
                <a:solidFill>
                  <a:srgbClr val="124191"/>
                </a:solidFill>
                <a:latin typeface="Nokia Pure Text Light"/>
              </a:rPr>
              <a:t>NetworkSliceSubnet</a:t>
            </a:r>
            <a:r>
              <a:rPr lang="en-US" sz="1200" dirty="0">
                <a:solidFill>
                  <a:srgbClr val="124191"/>
                </a:solidFill>
                <a:latin typeface="Nokia Pure Text Light"/>
              </a:rPr>
              <a:t>=3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124191"/>
              </a:solidFill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7D6894CD-606C-40F4-85E4-39B5BD68B93B}"/>
              </a:ext>
            </a:extLst>
          </p:cNvPr>
          <p:cNvSpPr/>
          <p:nvPr/>
        </p:nvSpPr>
        <p:spPr>
          <a:xfrm>
            <a:off x="9844279" y="3404461"/>
            <a:ext cx="1257570" cy="255353"/>
          </a:xfrm>
          <a:prstGeom prst="rect">
            <a:avLst/>
          </a:prstGeom>
          <a:noFill/>
          <a:ln>
            <a:solidFill>
              <a:schemeClr val="tx2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124191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NetworkSlice</a:t>
            </a:r>
            <a:r>
              <a:rPr lang="en-US" sz="1200" dirty="0">
                <a:solidFill>
                  <a:srgbClr val="124191"/>
                </a:solidFill>
                <a:latin typeface="Nokia Pure Text Light"/>
              </a:rPr>
              <a:t>=1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124191"/>
              </a:solidFill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33922D09-AFFC-45EB-AC26-30C86A1B0F7C}"/>
              </a:ext>
            </a:extLst>
          </p:cNvPr>
          <p:cNvSpPr/>
          <p:nvPr/>
        </p:nvSpPr>
        <p:spPr>
          <a:xfrm>
            <a:off x="9561938" y="3899234"/>
            <a:ext cx="1822251" cy="253812"/>
          </a:xfrm>
          <a:prstGeom prst="rect">
            <a:avLst/>
          </a:prstGeom>
          <a:noFill/>
          <a:ln>
            <a:solidFill>
              <a:schemeClr val="tx2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124191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NetworkSliceSubnet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124191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=2</a:t>
            </a:r>
          </a:p>
        </p:txBody>
      </p:sp>
      <p:cxnSp>
        <p:nvCxnSpPr>
          <p:cNvPr id="73" name="Straight Arrow Connector 72">
            <a:extLst>
              <a:ext uri="{FF2B5EF4-FFF2-40B4-BE49-F238E27FC236}">
                <a16:creationId xmlns:a16="http://schemas.microsoft.com/office/drawing/2014/main" id="{D381FDAB-EDD8-4F8E-9F3E-E1DBF14F342A}"/>
              </a:ext>
            </a:extLst>
          </p:cNvPr>
          <p:cNvCxnSpPr>
            <a:cxnSpLocks/>
            <a:stCxn id="72" idx="0"/>
            <a:endCxn id="71" idx="2"/>
          </p:cNvCxnSpPr>
          <p:nvPr/>
        </p:nvCxnSpPr>
        <p:spPr>
          <a:xfrm flipV="1">
            <a:off x="10473064" y="3659814"/>
            <a:ext cx="0" cy="239420"/>
          </a:xfrm>
          <a:prstGeom prst="straightConnector1">
            <a:avLst/>
          </a:prstGeom>
          <a:ln w="3175">
            <a:headEnd type="triangl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Rectangle 73">
            <a:extLst>
              <a:ext uri="{FF2B5EF4-FFF2-40B4-BE49-F238E27FC236}">
                <a16:creationId xmlns:a16="http://schemas.microsoft.com/office/drawing/2014/main" id="{644E18DD-A5B4-44E5-92A0-A121A1B96FDA}"/>
              </a:ext>
            </a:extLst>
          </p:cNvPr>
          <p:cNvSpPr/>
          <p:nvPr/>
        </p:nvSpPr>
        <p:spPr>
          <a:xfrm>
            <a:off x="9561938" y="4403099"/>
            <a:ext cx="1822251" cy="253812"/>
          </a:xfrm>
          <a:prstGeom prst="rect">
            <a:avLst/>
          </a:prstGeom>
          <a:noFill/>
          <a:ln>
            <a:solidFill>
              <a:schemeClr val="tx2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124191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NetworkSliceSubnet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124191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=3</a:t>
            </a:r>
          </a:p>
        </p:txBody>
      </p:sp>
      <p:cxnSp>
        <p:nvCxnSpPr>
          <p:cNvPr id="75" name="Straight Arrow Connector 74">
            <a:extLst>
              <a:ext uri="{FF2B5EF4-FFF2-40B4-BE49-F238E27FC236}">
                <a16:creationId xmlns:a16="http://schemas.microsoft.com/office/drawing/2014/main" id="{A423B6E0-72E0-4D90-B9D7-F192E013D86A}"/>
              </a:ext>
            </a:extLst>
          </p:cNvPr>
          <p:cNvCxnSpPr>
            <a:cxnSpLocks/>
            <a:stCxn id="74" idx="0"/>
            <a:endCxn id="72" idx="2"/>
          </p:cNvCxnSpPr>
          <p:nvPr/>
        </p:nvCxnSpPr>
        <p:spPr>
          <a:xfrm flipV="1">
            <a:off x="10473064" y="4153046"/>
            <a:ext cx="0" cy="250053"/>
          </a:xfrm>
          <a:prstGeom prst="straightConnector1">
            <a:avLst/>
          </a:prstGeom>
          <a:ln w="3175">
            <a:headEnd type="triangl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Connector: Elbow 75">
            <a:extLst>
              <a:ext uri="{FF2B5EF4-FFF2-40B4-BE49-F238E27FC236}">
                <a16:creationId xmlns:a16="http://schemas.microsoft.com/office/drawing/2014/main" id="{10F8144D-FC16-4E3E-BA78-60FBFA7A7F51}"/>
              </a:ext>
            </a:extLst>
          </p:cNvPr>
          <p:cNvCxnSpPr>
            <a:cxnSpLocks/>
            <a:stCxn id="71" idx="1"/>
            <a:endCxn id="74" idx="1"/>
          </p:cNvCxnSpPr>
          <p:nvPr/>
        </p:nvCxnSpPr>
        <p:spPr>
          <a:xfrm rot="10800000" flipV="1">
            <a:off x="9561939" y="3532137"/>
            <a:ext cx="282341" cy="997867"/>
          </a:xfrm>
          <a:prstGeom prst="bentConnector3">
            <a:avLst>
              <a:gd name="adj1" fmla="val 165902"/>
            </a:avLst>
          </a:prstGeom>
          <a:ln w="31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Rectangle 85">
            <a:extLst>
              <a:ext uri="{FF2B5EF4-FFF2-40B4-BE49-F238E27FC236}">
                <a16:creationId xmlns:a16="http://schemas.microsoft.com/office/drawing/2014/main" id="{49E01FCC-3B31-4A99-8B8E-8FFEDDFDF04C}"/>
              </a:ext>
            </a:extLst>
          </p:cNvPr>
          <p:cNvSpPr/>
          <p:nvPr/>
        </p:nvSpPr>
        <p:spPr>
          <a:xfrm>
            <a:off x="9481958" y="4664036"/>
            <a:ext cx="1822251" cy="922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Pct val="100000"/>
              <a:buFontTx/>
              <a:buNone/>
              <a:tabLst/>
              <a:defRPr/>
            </a:pPr>
            <a:r>
              <a:rPr lang="en-US" sz="1200" dirty="0">
                <a:solidFill>
                  <a:srgbClr val="124191"/>
                </a:solidFill>
                <a:latin typeface="Nokia Pure Text Light"/>
              </a:rPr>
              <a:t>Problem #1 solved, but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Pct val="100000"/>
              <a:buFontTx/>
              <a:buNone/>
              <a:tabLst/>
              <a:defRPr/>
            </a:pPr>
            <a:r>
              <a:rPr lang="en-US" sz="1200" dirty="0">
                <a:solidFill>
                  <a:srgbClr val="124191"/>
                </a:solidFill>
                <a:latin typeface="Nokia Pure Text Light"/>
              </a:rPr>
              <a:t>one </a:t>
            </a:r>
            <a:r>
              <a:rPr lang="en-US" sz="1200" dirty="0" err="1">
                <a:solidFill>
                  <a:srgbClr val="124191"/>
                </a:solidFill>
                <a:latin typeface="Nokia Pure Text Light"/>
              </a:rPr>
              <a:t>NetworkSlice</a:t>
            </a:r>
            <a:r>
              <a:rPr lang="en-US" sz="1200" dirty="0">
                <a:solidFill>
                  <a:srgbClr val="124191"/>
                </a:solidFill>
                <a:latin typeface="Nokia Pure Text Light"/>
              </a:rPr>
              <a:t> associated to two </a:t>
            </a:r>
            <a:r>
              <a:rPr lang="en-US" sz="1200" dirty="0" err="1">
                <a:solidFill>
                  <a:srgbClr val="124191"/>
                </a:solidFill>
                <a:latin typeface="Nokia Pure Text Light"/>
              </a:rPr>
              <a:t>NetworkSliceSubnets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124191"/>
              </a:solidFill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1F323476-76B0-437B-B16E-DA4F2F661A2D}"/>
              </a:ext>
            </a:extLst>
          </p:cNvPr>
          <p:cNvSpPr/>
          <p:nvPr/>
        </p:nvSpPr>
        <p:spPr>
          <a:xfrm>
            <a:off x="7142250" y="3185947"/>
            <a:ext cx="338089" cy="3146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Pct val="100000"/>
              <a:buFontTx/>
              <a:buNone/>
              <a:tabLst/>
              <a:defRPr/>
            </a:pPr>
            <a:r>
              <a:rPr lang="en-US" sz="1200" b="1" dirty="0">
                <a:solidFill>
                  <a:srgbClr val="124191"/>
                </a:solidFill>
                <a:latin typeface="Nokia Pure Text Light"/>
              </a:rPr>
              <a:t>(a)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124191"/>
              </a:solidFill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4A5DAF7A-1710-425E-A948-1A030095140A}"/>
              </a:ext>
            </a:extLst>
          </p:cNvPr>
          <p:cNvSpPr/>
          <p:nvPr/>
        </p:nvSpPr>
        <p:spPr>
          <a:xfrm>
            <a:off x="9312913" y="3185947"/>
            <a:ext cx="338089" cy="3146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Pct val="100000"/>
              <a:buFontTx/>
              <a:buNone/>
              <a:tabLst/>
              <a:defRPr/>
            </a:pPr>
            <a:r>
              <a:rPr lang="en-US" sz="1200" b="1" dirty="0">
                <a:solidFill>
                  <a:srgbClr val="124191"/>
                </a:solidFill>
                <a:latin typeface="Nokia Pure Text Light"/>
              </a:rPr>
              <a:t>(b)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124191"/>
              </a:solidFill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42D0EC1-5FCD-4896-A9CF-45AEE74BDF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22313" y="1410423"/>
            <a:ext cx="1981200" cy="158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67431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Rectangle 62">
            <a:extLst>
              <a:ext uri="{FF2B5EF4-FFF2-40B4-BE49-F238E27FC236}">
                <a16:creationId xmlns:a16="http://schemas.microsoft.com/office/drawing/2014/main" id="{E3CEE023-3C07-483F-AA0C-313F521B2550}"/>
              </a:ext>
            </a:extLst>
          </p:cNvPr>
          <p:cNvSpPr/>
          <p:nvPr/>
        </p:nvSpPr>
        <p:spPr>
          <a:xfrm>
            <a:off x="7144392" y="1853360"/>
            <a:ext cx="4473857" cy="328808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solidFill>
              <a:schemeClr val="tx2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48000" rIns="0" bIns="48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09585" eaLnBrk="1" fontAlgn="auto" hangingPunct="1">
              <a:spcBef>
                <a:spcPts val="0"/>
              </a:spcBef>
              <a:spcAft>
                <a:spcPts val="400"/>
              </a:spcAft>
              <a:buSzPct val="100000"/>
              <a:defRPr/>
            </a:pPr>
            <a:endParaRPr lang="en-US" sz="1333" dirty="0">
              <a:solidFill>
                <a:srgbClr val="001135">
                  <a:lumMod val="75000"/>
                  <a:lumOff val="25000"/>
                </a:srgbClr>
              </a:solidFill>
              <a:latin typeface="Nokia Pure Text Light"/>
            </a:endParaRPr>
          </a:p>
          <a:p>
            <a:pPr defTabSz="609585" eaLnBrk="1" fontAlgn="auto" hangingPunct="1">
              <a:spcBef>
                <a:spcPts val="0"/>
              </a:spcBef>
              <a:spcAft>
                <a:spcPts val="400"/>
              </a:spcAft>
              <a:buSzPct val="100000"/>
              <a:defRPr/>
            </a:pPr>
            <a:endParaRPr lang="en-US" sz="1333" dirty="0">
              <a:solidFill>
                <a:srgbClr val="001135">
                  <a:lumMod val="75000"/>
                  <a:lumOff val="25000"/>
                </a:srgbClr>
              </a:solidFill>
              <a:latin typeface="Nokia Pure Text Light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7C3EC19-BBF4-43D3-A455-B4371AE4014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z="1800" dirty="0">
                <a:solidFill>
                  <a:srgbClr val="124191"/>
                </a:solidFill>
              </a:rPr>
              <a:t> </a:t>
            </a:r>
            <a:r>
              <a:rPr lang="en-US" sz="24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	Further problem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954ED29-3CD9-453C-AB01-FA79C88267F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sz="3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Multiplicity </a:t>
            </a:r>
            <a:r>
              <a:rPr lang="en-GB" sz="3200" dirty="0" err="1">
                <a:solidFill>
                  <a:srgbClr val="FF0000"/>
                </a:solidFill>
                <a:latin typeface="+mj-lt"/>
                <a:ea typeface="+mj-ea"/>
                <a:cs typeface="+mj-cs"/>
              </a:rPr>
              <a:t>NetworkSlice</a:t>
            </a:r>
            <a:r>
              <a:rPr lang="en-GB" sz="3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- </a:t>
            </a:r>
            <a:r>
              <a:rPr lang="en-GB" sz="3200" dirty="0" err="1">
                <a:solidFill>
                  <a:srgbClr val="FF0000"/>
                </a:solidFill>
                <a:latin typeface="+mj-lt"/>
                <a:ea typeface="+mj-ea"/>
                <a:cs typeface="+mj-cs"/>
              </a:rPr>
              <a:t>NetworkSliceSubnet</a:t>
            </a:r>
            <a:endParaRPr lang="en-GB" sz="3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75D0BD14-FEAC-4560-98A4-85BCD77087C8}"/>
              </a:ext>
            </a:extLst>
          </p:cNvPr>
          <p:cNvSpPr txBox="1">
            <a:spLocks/>
          </p:cNvSpPr>
          <p:nvPr/>
        </p:nvSpPr>
        <p:spPr>
          <a:xfrm>
            <a:off x="556800" y="1447539"/>
            <a:ext cx="616556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2304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4626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6930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0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9234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382400" indent="-22860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612800" indent="-17145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7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843200" indent="-17145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 fontAlgn="auto">
              <a:spcAft>
                <a:spcPts val="800"/>
              </a:spcAft>
              <a:defRPr/>
            </a:pPr>
            <a:r>
              <a:rPr lang="en-US" sz="1867" b="1" dirty="0">
                <a:solidFill>
                  <a:srgbClr val="001135"/>
                </a:solidFill>
                <a:latin typeface="+mn-lt"/>
              </a:rPr>
              <a:t>Target of the use case “create network slice” from tenant point of view:</a:t>
            </a:r>
            <a:endParaRPr lang="en-US" sz="1867" i="1" dirty="0">
              <a:solidFill>
                <a:srgbClr val="001135"/>
              </a:solidFill>
              <a:latin typeface="+mn-lt"/>
            </a:endParaRPr>
          </a:p>
          <a:p>
            <a:pPr marL="609585" indent="-609585" defTabSz="914377" ea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/>
            </a:pPr>
            <a:r>
              <a:rPr lang="en-US" sz="1800" dirty="0">
                <a:solidFill>
                  <a:schemeClr val="tx1"/>
                </a:solidFill>
                <a:latin typeface="+mn-lt"/>
              </a:rPr>
              <a:t>The tenant wants the operator to provide the network slice (or a e-2-e service in general) according to the SLS as given by the </a:t>
            </a:r>
            <a:r>
              <a:rPr lang="en-US" sz="1800" dirty="0" err="1">
                <a:solidFill>
                  <a:schemeClr val="tx1"/>
                </a:solidFill>
                <a:latin typeface="+mn-lt"/>
              </a:rPr>
              <a:t>ServiceProfile</a:t>
            </a:r>
            <a:endParaRPr lang="en-US" sz="1800" dirty="0">
              <a:solidFill>
                <a:schemeClr val="tx1"/>
              </a:solidFill>
              <a:latin typeface="+mn-lt"/>
            </a:endParaRPr>
          </a:p>
          <a:p>
            <a:pPr marL="989013" lvl="1" indent="-379413" defTabSz="914377" eaLnBrk="0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/>
            </a:pPr>
            <a:r>
              <a:rPr lang="en-US" sz="1600" dirty="0">
                <a:solidFill>
                  <a:schemeClr val="tx1"/>
                </a:solidFill>
                <a:latin typeface="+mn-lt"/>
              </a:rPr>
              <a:t>The tenant wants the “intent” (GSMA NEST) implemented.</a:t>
            </a:r>
          </a:p>
          <a:p>
            <a:pPr marL="989013" lvl="1" indent="-379413" defTabSz="914377" eaLnBrk="0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/>
            </a:pPr>
            <a:r>
              <a:rPr lang="en-US" sz="1600" dirty="0">
                <a:solidFill>
                  <a:schemeClr val="tx1"/>
                </a:solidFill>
                <a:latin typeface="+mn-lt"/>
              </a:rPr>
              <a:t>The tenant might not want to get bothered by any detail.</a:t>
            </a:r>
          </a:p>
          <a:p>
            <a:pPr marL="989013" lvl="1" indent="-379413" defTabSz="914377" eaLnBrk="0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/>
            </a:pPr>
            <a:r>
              <a:rPr lang="en-US" sz="1600" dirty="0">
                <a:solidFill>
                  <a:schemeClr val="tx1"/>
                </a:solidFill>
                <a:latin typeface="+mn-lt"/>
              </a:rPr>
              <a:t>The operator might not want to expose internal implementation details, does not want to leak information about tenants to other tenants (details: slide </a:t>
            </a:r>
            <a:r>
              <a:rPr lang="en-US" sz="1600" dirty="0">
                <a:solidFill>
                  <a:schemeClr val="tx1"/>
                </a:solidFill>
                <a:latin typeface="+mn-lt"/>
                <a:hlinkClick r:id="rId4" action="ppaction://hlinksldjump"/>
              </a:rPr>
              <a:t>11</a:t>
            </a:r>
            <a:r>
              <a:rPr lang="en-US" sz="1600" dirty="0">
                <a:solidFill>
                  <a:schemeClr val="tx1"/>
                </a:solidFill>
                <a:latin typeface="+mn-lt"/>
              </a:rPr>
              <a:t> &amp; </a:t>
            </a:r>
            <a:r>
              <a:rPr lang="en-US" sz="1600" dirty="0">
                <a:solidFill>
                  <a:schemeClr val="tx1"/>
                </a:solidFill>
                <a:latin typeface="+mn-lt"/>
                <a:hlinkClick r:id="rId5" action="ppaction://hlinksldjump"/>
              </a:rPr>
              <a:t>12</a:t>
            </a:r>
            <a:r>
              <a:rPr lang="en-US" sz="1600" dirty="0">
                <a:solidFill>
                  <a:schemeClr val="tx1"/>
                </a:solidFill>
                <a:latin typeface="+mn-lt"/>
              </a:rPr>
              <a:t>).</a:t>
            </a:r>
          </a:p>
          <a:p>
            <a:pPr marL="609600" lvl="1" defTabSz="914377" eaLnBrk="0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defRPr/>
            </a:pPr>
            <a:endParaRPr lang="en-US" sz="1867" dirty="0">
              <a:solidFill>
                <a:srgbClr val="001135"/>
              </a:solidFill>
              <a:latin typeface="+mn-lt"/>
            </a:endParaRPr>
          </a:p>
          <a:p>
            <a:pPr marL="609585" indent="-609585" defTabSz="914377" eaLnBrk="0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/>
            </a:pPr>
            <a:r>
              <a:rPr lang="en-US" sz="1800" dirty="0">
                <a:solidFill>
                  <a:schemeClr val="tx1"/>
                </a:solidFill>
                <a:latin typeface="+mn-lt"/>
              </a:rPr>
              <a:t>The operator uses a layered set of </a:t>
            </a:r>
            <a:r>
              <a:rPr lang="en-US" sz="1800" i="1" u="sng" dirty="0">
                <a:solidFill>
                  <a:schemeClr val="tx1"/>
                </a:solidFill>
                <a:latin typeface="+mn-lt"/>
              </a:rPr>
              <a:t>concrete</a:t>
            </a:r>
            <a:r>
              <a:rPr lang="en-US" sz="1800" dirty="0">
                <a:solidFill>
                  <a:schemeClr val="tx1"/>
                </a:solidFill>
                <a:latin typeface="+mn-lt"/>
              </a:rPr>
              <a:t> tools to derive the concrete configuration of the network functions from the “intent”.</a:t>
            </a:r>
          </a:p>
          <a:p>
            <a:pPr defTabSz="914377" eaLnBrk="0" hangingPunct="0">
              <a:spcBef>
                <a:spcPct val="20000"/>
              </a:spcBef>
              <a:spcAft>
                <a:spcPct val="0"/>
              </a:spcAft>
              <a:defRPr/>
            </a:pPr>
            <a:endParaRPr lang="en-US" sz="2200" dirty="0">
              <a:solidFill>
                <a:schemeClr val="tx1"/>
              </a:solidFill>
              <a:latin typeface="+mn-lt"/>
            </a:endParaRPr>
          </a:p>
          <a:p>
            <a:pPr marL="436350" lvl="1" indent="-285750" defTabSz="914377" eaLnBrk="0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Wingdings" panose="05000000000000000000" pitchFamily="2" charset="2"/>
              <a:buChar char="è"/>
              <a:defRPr/>
            </a:pPr>
            <a:r>
              <a:rPr lang="en-US" sz="1800" dirty="0">
                <a:solidFill>
                  <a:schemeClr val="tx1"/>
                </a:solidFill>
                <a:latin typeface="+mn-lt"/>
              </a:rPr>
              <a:t>Tool chain according to e.g. ZSM002 or ITU-T M.3010.</a:t>
            </a:r>
          </a:p>
        </p:txBody>
      </p:sp>
      <p:sp>
        <p:nvSpPr>
          <p:cNvPr id="24" name="Flowchart: Punched Tape 23">
            <a:extLst>
              <a:ext uri="{FF2B5EF4-FFF2-40B4-BE49-F238E27FC236}">
                <a16:creationId xmlns:a16="http://schemas.microsoft.com/office/drawing/2014/main" id="{3B56FADB-9DD5-49B5-83D2-6F1D4B137323}"/>
              </a:ext>
            </a:extLst>
          </p:cNvPr>
          <p:cNvSpPr/>
          <p:nvPr/>
        </p:nvSpPr>
        <p:spPr>
          <a:xfrm>
            <a:off x="9910719" y="1218216"/>
            <a:ext cx="982112" cy="461845"/>
          </a:xfrm>
          <a:prstGeom prst="flowChartPunchedTape">
            <a:avLst/>
          </a:prstGeom>
          <a:solidFill>
            <a:schemeClr val="bg1">
              <a:lumMod val="85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609585" eaLnBrk="1" fontAlgn="auto" hangingPunct="1">
              <a:spcBef>
                <a:spcPts val="0"/>
              </a:spcBef>
              <a:spcAft>
                <a:spcPts val="0"/>
              </a:spcAft>
              <a:buSzPct val="100000"/>
              <a:defRPr/>
            </a:pPr>
            <a:r>
              <a:rPr lang="en-US" sz="1600" dirty="0">
                <a:solidFill>
                  <a:srgbClr val="4D5766">
                    <a:lumMod val="50000"/>
                  </a:srgbClr>
                </a:solidFill>
                <a:latin typeface="Nokia Pure Text Light"/>
              </a:rPr>
              <a:t>Intent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0901A108-1974-4581-9008-BF20073D8CD7}"/>
              </a:ext>
            </a:extLst>
          </p:cNvPr>
          <p:cNvCxnSpPr>
            <a:cxnSpLocks/>
          </p:cNvCxnSpPr>
          <p:nvPr/>
        </p:nvCxnSpPr>
        <p:spPr>
          <a:xfrm>
            <a:off x="9452377" y="1416448"/>
            <a:ext cx="0" cy="402051"/>
          </a:xfrm>
          <a:prstGeom prst="straightConnector1">
            <a:avLst/>
          </a:prstGeom>
          <a:ln w="12700">
            <a:solidFill>
              <a:schemeClr val="tx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Group 16">
            <a:extLst>
              <a:ext uri="{FF2B5EF4-FFF2-40B4-BE49-F238E27FC236}">
                <a16:creationId xmlns:a16="http://schemas.microsoft.com/office/drawing/2014/main" id="{19C027D8-429C-4F1C-B0F9-07529FFE87FE}"/>
              </a:ext>
            </a:extLst>
          </p:cNvPr>
          <p:cNvGrpSpPr/>
          <p:nvPr/>
        </p:nvGrpSpPr>
        <p:grpSpPr>
          <a:xfrm>
            <a:off x="8994036" y="700897"/>
            <a:ext cx="916683" cy="770839"/>
            <a:chOff x="5745227" y="978230"/>
            <a:chExt cx="687512" cy="578129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5195D5D6-BEC7-4005-928F-EC9F8A7B47FB}"/>
                </a:ext>
              </a:extLst>
            </p:cNvPr>
            <p:cNvGrpSpPr/>
            <p:nvPr/>
          </p:nvGrpSpPr>
          <p:grpSpPr>
            <a:xfrm>
              <a:off x="5913689" y="978230"/>
              <a:ext cx="316195" cy="323404"/>
              <a:chOff x="5910348" y="978230"/>
              <a:chExt cx="594807" cy="966560"/>
            </a:xfrm>
          </p:grpSpPr>
          <p:sp>
            <p:nvSpPr>
              <p:cNvPr id="28" name="Flowchart: Connector 27">
                <a:extLst>
                  <a:ext uri="{FF2B5EF4-FFF2-40B4-BE49-F238E27FC236}">
                    <a16:creationId xmlns:a16="http://schemas.microsoft.com/office/drawing/2014/main" id="{CA73995B-DBD4-45A7-A8C6-73CA5966EB91}"/>
                  </a:ext>
                </a:extLst>
              </p:cNvPr>
              <p:cNvSpPr/>
              <p:nvPr/>
            </p:nvSpPr>
            <p:spPr>
              <a:xfrm>
                <a:off x="6125279" y="978230"/>
                <a:ext cx="164946" cy="170485"/>
              </a:xfrm>
              <a:prstGeom prst="flowChartConnector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09585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133">
                  <a:solidFill>
                    <a:srgbClr val="FFFFFF"/>
                  </a:solidFill>
                  <a:latin typeface="Nokia Pure Text Light"/>
                </a:endParaRPr>
              </a:p>
            </p:txBody>
          </p:sp>
          <p:cxnSp>
            <p:nvCxnSpPr>
              <p:cNvPr id="29" name="Straight Connector 28">
                <a:extLst>
                  <a:ext uri="{FF2B5EF4-FFF2-40B4-BE49-F238E27FC236}">
                    <a16:creationId xmlns:a16="http://schemas.microsoft.com/office/drawing/2014/main" id="{9ED1A471-1AD0-4970-9743-C2A1FCCDDB6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910348" y="1235402"/>
                <a:ext cx="594807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BD92FC6D-3228-452E-8389-39C61A495D0C}"/>
                  </a:ext>
                </a:extLst>
              </p:cNvPr>
              <p:cNvCxnSpPr>
                <a:cxnSpLocks/>
                <a:stCxn id="28" idx="4"/>
              </p:cNvCxnSpPr>
              <p:nvPr/>
            </p:nvCxnSpPr>
            <p:spPr>
              <a:xfrm flipH="1">
                <a:off x="6207752" y="1148715"/>
                <a:ext cx="0" cy="430545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>
                <a:extLst>
                  <a:ext uri="{FF2B5EF4-FFF2-40B4-BE49-F238E27FC236}">
                    <a16:creationId xmlns:a16="http://schemas.microsoft.com/office/drawing/2014/main" id="{3F2F5A34-E781-4888-9242-49DDE09A06A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966579" y="1579259"/>
                <a:ext cx="241172" cy="365531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>
                <a:extLst>
                  <a:ext uri="{FF2B5EF4-FFF2-40B4-BE49-F238E27FC236}">
                    <a16:creationId xmlns:a16="http://schemas.microsoft.com/office/drawing/2014/main" id="{C9A406EA-178C-4719-820E-8CFB2ABAB51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207752" y="1579259"/>
                <a:ext cx="241172" cy="365531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39249DF0-763F-4562-9F67-6C45DF31CD44}"/>
                </a:ext>
              </a:extLst>
            </p:cNvPr>
            <p:cNvSpPr txBox="1"/>
            <p:nvPr/>
          </p:nvSpPr>
          <p:spPr>
            <a:xfrm>
              <a:off x="5745227" y="1302443"/>
              <a:ext cx="687512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0958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solidFill>
                    <a:srgbClr val="124191"/>
                  </a:solidFill>
                  <a:latin typeface="Nokia Pure Text Light"/>
                  <a:cs typeface="+mn-cs"/>
                </a:rPr>
                <a:t>Tenant</a:t>
              </a:r>
              <a:endParaRPr lang="en-US" sz="2133" dirty="0">
                <a:solidFill>
                  <a:srgbClr val="124191"/>
                </a:solidFill>
                <a:latin typeface="Nokia Pure Text Light"/>
                <a:cs typeface="+mn-cs"/>
              </a:endParaRPr>
            </a:p>
          </p:txBody>
        </p:sp>
      </p:grpSp>
      <p:sp>
        <p:nvSpPr>
          <p:cNvPr id="42" name="Flowchart: Punched Tape 41">
            <a:extLst>
              <a:ext uri="{FF2B5EF4-FFF2-40B4-BE49-F238E27FC236}">
                <a16:creationId xmlns:a16="http://schemas.microsoft.com/office/drawing/2014/main" id="{51440A86-5FC2-4160-93BD-0DA0D4F11278}"/>
              </a:ext>
            </a:extLst>
          </p:cNvPr>
          <p:cNvSpPr/>
          <p:nvPr/>
        </p:nvSpPr>
        <p:spPr>
          <a:xfrm>
            <a:off x="10165659" y="5157223"/>
            <a:ext cx="1586887" cy="412800"/>
          </a:xfrm>
          <a:prstGeom prst="flowChartPunchedTape">
            <a:avLst/>
          </a:prstGeom>
          <a:solidFill>
            <a:schemeClr val="bg1">
              <a:lumMod val="85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609585" eaLnBrk="1" fontAlgn="auto" hangingPunct="1">
              <a:spcBef>
                <a:spcPts val="0"/>
              </a:spcBef>
              <a:spcAft>
                <a:spcPts val="0"/>
              </a:spcAft>
              <a:buSzPct val="100000"/>
              <a:defRPr/>
            </a:pPr>
            <a:r>
              <a:rPr lang="en-US" sz="1600" dirty="0">
                <a:solidFill>
                  <a:srgbClr val="4D5766">
                    <a:lumMod val="50000"/>
                  </a:srgbClr>
                </a:solidFill>
                <a:latin typeface="Nokia Pure Text Light"/>
              </a:rPr>
              <a:t>Configurations</a:t>
            </a:r>
          </a:p>
        </p:txBody>
      </p: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BC09E489-5585-4078-93CD-B26DA41759F3}"/>
              </a:ext>
            </a:extLst>
          </p:cNvPr>
          <p:cNvCxnSpPr>
            <a:cxnSpLocks/>
            <a:stCxn id="48" idx="0"/>
            <a:endCxn id="63" idx="2"/>
          </p:cNvCxnSpPr>
          <p:nvPr/>
        </p:nvCxnSpPr>
        <p:spPr>
          <a:xfrm flipV="1">
            <a:off x="7510992" y="5141445"/>
            <a:ext cx="1870329" cy="498890"/>
          </a:xfrm>
          <a:prstGeom prst="straightConnector1">
            <a:avLst/>
          </a:prstGeom>
          <a:ln w="3175">
            <a:headEnd type="none" w="sm" len="med"/>
            <a:tailEnd type="non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069DFD66-A762-4F35-8370-8C37C2030FE8}"/>
              </a:ext>
            </a:extLst>
          </p:cNvPr>
          <p:cNvCxnSpPr>
            <a:cxnSpLocks/>
            <a:endCxn id="63" idx="2"/>
          </p:cNvCxnSpPr>
          <p:nvPr/>
        </p:nvCxnSpPr>
        <p:spPr>
          <a:xfrm flipH="1" flipV="1">
            <a:off x="9381320" y="5141445"/>
            <a:ext cx="1533875" cy="482088"/>
          </a:xfrm>
          <a:prstGeom prst="straightConnector1">
            <a:avLst/>
          </a:prstGeom>
          <a:ln w="3175">
            <a:headEnd type="none" w="sm" len="med"/>
            <a:tailEnd type="non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1C49B1C9-9D43-4AF2-98FB-291C3668645D}"/>
              </a:ext>
            </a:extLst>
          </p:cNvPr>
          <p:cNvCxnSpPr>
            <a:cxnSpLocks/>
            <a:stCxn id="50" idx="0"/>
            <a:endCxn id="63" idx="2"/>
          </p:cNvCxnSpPr>
          <p:nvPr/>
        </p:nvCxnSpPr>
        <p:spPr>
          <a:xfrm flipV="1">
            <a:off x="8750140" y="5141445"/>
            <a:ext cx="631181" cy="497615"/>
          </a:xfrm>
          <a:prstGeom prst="straightConnector1">
            <a:avLst/>
          </a:prstGeom>
          <a:ln w="3175">
            <a:headEnd type="none" w="sm" len="med"/>
            <a:tailEnd type="non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1280D756-46B0-4850-86FE-56F628E62608}"/>
              </a:ext>
            </a:extLst>
          </p:cNvPr>
          <p:cNvCxnSpPr>
            <a:cxnSpLocks/>
            <a:stCxn id="52" idx="0"/>
            <a:endCxn id="63" idx="2"/>
          </p:cNvCxnSpPr>
          <p:nvPr/>
        </p:nvCxnSpPr>
        <p:spPr>
          <a:xfrm flipH="1" flipV="1">
            <a:off x="9381321" y="5141445"/>
            <a:ext cx="639062" cy="502980"/>
          </a:xfrm>
          <a:prstGeom prst="straightConnector1">
            <a:avLst/>
          </a:prstGeom>
          <a:ln w="3175">
            <a:headEnd type="none" w="sm" len="med"/>
            <a:tailEnd type="non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Rectangle 46">
            <a:extLst>
              <a:ext uri="{FF2B5EF4-FFF2-40B4-BE49-F238E27FC236}">
                <a16:creationId xmlns:a16="http://schemas.microsoft.com/office/drawing/2014/main" id="{CAD2D3C9-8C07-4261-A785-F5E1AA611794}"/>
              </a:ext>
            </a:extLst>
          </p:cNvPr>
          <p:cNvSpPr/>
          <p:nvPr/>
        </p:nvSpPr>
        <p:spPr>
          <a:xfrm>
            <a:off x="6948774" y="5939246"/>
            <a:ext cx="1124436" cy="403587"/>
          </a:xfrm>
          <a:prstGeom prst="rect">
            <a:avLst/>
          </a:prstGeom>
          <a:noFill/>
          <a:ln>
            <a:solidFill>
              <a:schemeClr val="tx2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48000" rIns="0" bIns="48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09585" eaLnBrk="1" fontAlgn="auto" hangingPunct="1">
              <a:spcBef>
                <a:spcPts val="0"/>
              </a:spcBef>
              <a:spcAft>
                <a:spcPts val="400"/>
              </a:spcAft>
              <a:buSzPct val="100000"/>
              <a:defRPr/>
            </a:pPr>
            <a:endParaRPr lang="en-US" sz="1333" dirty="0">
              <a:solidFill>
                <a:srgbClr val="001135">
                  <a:lumMod val="75000"/>
                  <a:lumOff val="25000"/>
                </a:srgbClr>
              </a:solidFill>
              <a:latin typeface="Nokia Pure Text Light"/>
            </a:endParaRPr>
          </a:p>
          <a:p>
            <a:pPr defTabSz="609585" eaLnBrk="1" fontAlgn="auto" hangingPunct="1">
              <a:spcBef>
                <a:spcPts val="0"/>
              </a:spcBef>
              <a:spcAft>
                <a:spcPts val="400"/>
              </a:spcAft>
              <a:buSzPct val="100000"/>
              <a:defRPr/>
            </a:pPr>
            <a:endParaRPr lang="en-US" sz="1333" dirty="0">
              <a:solidFill>
                <a:srgbClr val="001135">
                  <a:lumMod val="75000"/>
                  <a:lumOff val="25000"/>
                </a:srgbClr>
              </a:solidFill>
              <a:latin typeface="Nokia Pure Text Light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4238885A-E225-45FA-9FE9-D860BFB2C528}"/>
              </a:ext>
            </a:extLst>
          </p:cNvPr>
          <p:cNvSpPr/>
          <p:nvPr/>
        </p:nvSpPr>
        <p:spPr>
          <a:xfrm>
            <a:off x="6948774" y="5640335"/>
            <a:ext cx="1124436" cy="298911"/>
          </a:xfrm>
          <a:prstGeom prst="rect">
            <a:avLst/>
          </a:prstGeom>
          <a:noFill/>
          <a:ln>
            <a:solidFill>
              <a:schemeClr val="tx2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8000" tIns="48000" rIns="48000" bIns="48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609585" eaLnBrk="1" fontAlgn="auto" hangingPunct="1">
              <a:spcBef>
                <a:spcPts val="0"/>
              </a:spcBef>
              <a:spcAft>
                <a:spcPts val="400"/>
              </a:spcAft>
              <a:buSzPct val="100000"/>
              <a:defRPr/>
            </a:pPr>
            <a:r>
              <a:rPr lang="en-US" sz="1333" dirty="0">
                <a:solidFill>
                  <a:srgbClr val="001135">
                    <a:lumMod val="75000"/>
                    <a:lumOff val="25000"/>
                  </a:srgbClr>
                </a:solidFill>
                <a:latin typeface="Nokia Pure Text Light"/>
              </a:rPr>
              <a:t>NF=1</a:t>
            </a:r>
            <a:endParaRPr lang="en-US" sz="1600" dirty="0">
              <a:solidFill>
                <a:srgbClr val="001135">
                  <a:lumMod val="75000"/>
                  <a:lumOff val="25000"/>
                </a:srgbClr>
              </a:solidFill>
              <a:latin typeface="Nokia Pure Text Light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E66693EC-1498-4611-A37D-28AE61B59A74}"/>
              </a:ext>
            </a:extLst>
          </p:cNvPr>
          <p:cNvSpPr/>
          <p:nvPr/>
        </p:nvSpPr>
        <p:spPr>
          <a:xfrm>
            <a:off x="8187922" y="5937971"/>
            <a:ext cx="1124436" cy="403587"/>
          </a:xfrm>
          <a:prstGeom prst="rect">
            <a:avLst/>
          </a:prstGeom>
          <a:noFill/>
          <a:ln>
            <a:solidFill>
              <a:schemeClr val="tx2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48000" rIns="0" bIns="48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09585" eaLnBrk="1" fontAlgn="auto" hangingPunct="1">
              <a:spcBef>
                <a:spcPts val="0"/>
              </a:spcBef>
              <a:spcAft>
                <a:spcPts val="400"/>
              </a:spcAft>
              <a:buSzPct val="100000"/>
              <a:defRPr/>
            </a:pPr>
            <a:endParaRPr lang="en-US" sz="1333" dirty="0">
              <a:solidFill>
                <a:srgbClr val="001135">
                  <a:lumMod val="75000"/>
                  <a:lumOff val="25000"/>
                </a:srgbClr>
              </a:solidFill>
              <a:latin typeface="Nokia Pure Text Light"/>
            </a:endParaRPr>
          </a:p>
          <a:p>
            <a:pPr defTabSz="609585" eaLnBrk="1" fontAlgn="auto" hangingPunct="1">
              <a:spcBef>
                <a:spcPts val="0"/>
              </a:spcBef>
              <a:spcAft>
                <a:spcPts val="400"/>
              </a:spcAft>
              <a:buSzPct val="100000"/>
              <a:defRPr/>
            </a:pPr>
            <a:endParaRPr lang="en-US" sz="1333" dirty="0">
              <a:solidFill>
                <a:srgbClr val="001135">
                  <a:lumMod val="75000"/>
                  <a:lumOff val="25000"/>
                </a:srgbClr>
              </a:solidFill>
              <a:latin typeface="Nokia Pure Text Light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9E65EA9F-BC74-437B-80E0-503F6F962A47}"/>
              </a:ext>
            </a:extLst>
          </p:cNvPr>
          <p:cNvSpPr/>
          <p:nvPr/>
        </p:nvSpPr>
        <p:spPr>
          <a:xfrm>
            <a:off x="8187922" y="5639060"/>
            <a:ext cx="1124436" cy="298911"/>
          </a:xfrm>
          <a:prstGeom prst="rect">
            <a:avLst/>
          </a:prstGeom>
          <a:noFill/>
          <a:ln>
            <a:solidFill>
              <a:schemeClr val="tx2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8000" tIns="48000" rIns="48000" bIns="48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609585" eaLnBrk="1" fontAlgn="auto" hangingPunct="1">
              <a:spcBef>
                <a:spcPts val="0"/>
              </a:spcBef>
              <a:spcAft>
                <a:spcPts val="400"/>
              </a:spcAft>
              <a:buSzPct val="100000"/>
              <a:defRPr/>
            </a:pPr>
            <a:r>
              <a:rPr lang="en-US" sz="1333" dirty="0">
                <a:solidFill>
                  <a:srgbClr val="001135">
                    <a:lumMod val="75000"/>
                    <a:lumOff val="25000"/>
                  </a:srgbClr>
                </a:solidFill>
                <a:latin typeface="Nokia Pure Text Light"/>
              </a:rPr>
              <a:t>NF=2</a:t>
            </a:r>
            <a:endParaRPr lang="en-US" sz="1600" dirty="0">
              <a:solidFill>
                <a:srgbClr val="001135">
                  <a:lumMod val="75000"/>
                  <a:lumOff val="25000"/>
                </a:srgbClr>
              </a:solidFill>
              <a:latin typeface="Nokia Pure Text Light"/>
            </a:endParaRP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140450A1-1D1B-4345-B2BD-502F570FD7DC}"/>
              </a:ext>
            </a:extLst>
          </p:cNvPr>
          <p:cNvSpPr/>
          <p:nvPr/>
        </p:nvSpPr>
        <p:spPr>
          <a:xfrm>
            <a:off x="9458165" y="5937971"/>
            <a:ext cx="1124436" cy="408952"/>
          </a:xfrm>
          <a:prstGeom prst="rect">
            <a:avLst/>
          </a:prstGeom>
          <a:noFill/>
          <a:ln>
            <a:solidFill>
              <a:schemeClr val="tx2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48000" rIns="0" bIns="48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09585" eaLnBrk="1" fontAlgn="auto" hangingPunct="1">
              <a:spcBef>
                <a:spcPts val="0"/>
              </a:spcBef>
              <a:spcAft>
                <a:spcPts val="400"/>
              </a:spcAft>
              <a:buSzPct val="100000"/>
              <a:defRPr/>
            </a:pPr>
            <a:endParaRPr lang="en-US" sz="1333" dirty="0">
              <a:solidFill>
                <a:srgbClr val="001135">
                  <a:lumMod val="75000"/>
                  <a:lumOff val="25000"/>
                </a:srgbClr>
              </a:solidFill>
              <a:latin typeface="Nokia Pure Text Light"/>
            </a:endParaRPr>
          </a:p>
          <a:p>
            <a:pPr defTabSz="609585" eaLnBrk="1" fontAlgn="auto" hangingPunct="1">
              <a:spcBef>
                <a:spcPts val="0"/>
              </a:spcBef>
              <a:spcAft>
                <a:spcPts val="400"/>
              </a:spcAft>
              <a:buSzPct val="100000"/>
              <a:defRPr/>
            </a:pPr>
            <a:endParaRPr lang="en-US" sz="1333" dirty="0">
              <a:solidFill>
                <a:srgbClr val="001135">
                  <a:lumMod val="75000"/>
                  <a:lumOff val="25000"/>
                </a:srgbClr>
              </a:solidFill>
              <a:latin typeface="Nokia Pure Text Light"/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53E6CA21-116C-4F0C-9FCB-A85600DDE419}"/>
              </a:ext>
            </a:extLst>
          </p:cNvPr>
          <p:cNvSpPr/>
          <p:nvPr/>
        </p:nvSpPr>
        <p:spPr>
          <a:xfrm>
            <a:off x="9458165" y="5644425"/>
            <a:ext cx="1124436" cy="293546"/>
          </a:xfrm>
          <a:prstGeom prst="rect">
            <a:avLst/>
          </a:prstGeom>
          <a:noFill/>
          <a:ln>
            <a:solidFill>
              <a:schemeClr val="tx2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8000" tIns="48000" rIns="48000" bIns="48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609585" eaLnBrk="1" fontAlgn="auto" hangingPunct="1">
              <a:spcBef>
                <a:spcPts val="0"/>
              </a:spcBef>
              <a:spcAft>
                <a:spcPts val="400"/>
              </a:spcAft>
              <a:buSzPct val="100000"/>
              <a:defRPr/>
            </a:pPr>
            <a:r>
              <a:rPr lang="en-US" sz="1333" dirty="0">
                <a:solidFill>
                  <a:srgbClr val="001135">
                    <a:lumMod val="75000"/>
                    <a:lumOff val="25000"/>
                  </a:srgbClr>
                </a:solidFill>
                <a:latin typeface="Nokia Pure Text Light"/>
              </a:rPr>
              <a:t>NF=3</a:t>
            </a:r>
            <a:endParaRPr lang="en-US" sz="1600" dirty="0">
              <a:solidFill>
                <a:srgbClr val="001135">
                  <a:lumMod val="75000"/>
                  <a:lumOff val="25000"/>
                </a:srgbClr>
              </a:solidFill>
              <a:latin typeface="Nokia Pure Text Light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B2FE1042-1D10-49C2-83D3-B3D27DDFB825}"/>
              </a:ext>
            </a:extLst>
          </p:cNvPr>
          <p:cNvSpPr/>
          <p:nvPr/>
        </p:nvSpPr>
        <p:spPr>
          <a:xfrm>
            <a:off x="10682887" y="5937971"/>
            <a:ext cx="1124436" cy="388059"/>
          </a:xfrm>
          <a:prstGeom prst="rect">
            <a:avLst/>
          </a:prstGeom>
          <a:noFill/>
          <a:ln>
            <a:solidFill>
              <a:schemeClr val="tx2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48000" rIns="0" bIns="48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09585" eaLnBrk="1" fontAlgn="auto" hangingPunct="1">
              <a:spcBef>
                <a:spcPts val="0"/>
              </a:spcBef>
              <a:spcAft>
                <a:spcPts val="400"/>
              </a:spcAft>
              <a:buSzPct val="100000"/>
              <a:defRPr/>
            </a:pPr>
            <a:endParaRPr lang="en-US" sz="1333" dirty="0">
              <a:solidFill>
                <a:srgbClr val="001135">
                  <a:lumMod val="75000"/>
                  <a:lumOff val="25000"/>
                </a:srgbClr>
              </a:solidFill>
              <a:latin typeface="Nokia Pure Text Light"/>
            </a:endParaRPr>
          </a:p>
          <a:p>
            <a:pPr defTabSz="609585" eaLnBrk="1" fontAlgn="auto" hangingPunct="1">
              <a:spcBef>
                <a:spcPts val="0"/>
              </a:spcBef>
              <a:spcAft>
                <a:spcPts val="400"/>
              </a:spcAft>
              <a:buSzPct val="100000"/>
              <a:defRPr/>
            </a:pPr>
            <a:endParaRPr lang="en-US" sz="1333" dirty="0">
              <a:solidFill>
                <a:srgbClr val="001135">
                  <a:lumMod val="75000"/>
                  <a:lumOff val="25000"/>
                </a:srgbClr>
              </a:solidFill>
              <a:latin typeface="Nokia Pure Text Light"/>
            </a:endParaRP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791AF48D-CA71-482A-B684-E8A6C7FCDE3C}"/>
              </a:ext>
            </a:extLst>
          </p:cNvPr>
          <p:cNvSpPr/>
          <p:nvPr/>
        </p:nvSpPr>
        <p:spPr>
          <a:xfrm>
            <a:off x="10682887" y="5623532"/>
            <a:ext cx="1124436" cy="314439"/>
          </a:xfrm>
          <a:prstGeom prst="rect">
            <a:avLst/>
          </a:prstGeom>
          <a:noFill/>
          <a:ln>
            <a:solidFill>
              <a:schemeClr val="tx2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8000" tIns="48000" rIns="48000" bIns="48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609585" eaLnBrk="1" fontAlgn="auto" hangingPunct="1">
              <a:spcBef>
                <a:spcPts val="0"/>
              </a:spcBef>
              <a:spcAft>
                <a:spcPts val="400"/>
              </a:spcAft>
              <a:buSzPct val="100000"/>
              <a:defRPr/>
            </a:pPr>
            <a:r>
              <a:rPr lang="en-US" sz="1333" dirty="0">
                <a:solidFill>
                  <a:srgbClr val="001135">
                    <a:lumMod val="75000"/>
                    <a:lumOff val="25000"/>
                  </a:srgbClr>
                </a:solidFill>
                <a:latin typeface="Nokia Pure Text Light"/>
              </a:rPr>
              <a:t>NF=.xx</a:t>
            </a:r>
            <a:endParaRPr lang="en-US" sz="1600" dirty="0">
              <a:solidFill>
                <a:srgbClr val="001135">
                  <a:lumMod val="75000"/>
                  <a:lumOff val="25000"/>
                </a:srgbClr>
              </a:solidFill>
              <a:latin typeface="Nokia Pure Text Light"/>
            </a:endParaRPr>
          </a:p>
        </p:txBody>
      </p:sp>
      <p:pic>
        <p:nvPicPr>
          <p:cNvPr id="56" name="Picture 3">
            <a:extLst>
              <a:ext uri="{FF2B5EF4-FFF2-40B4-BE49-F238E27FC236}">
                <a16:creationId xmlns:a16="http://schemas.microsoft.com/office/drawing/2014/main" id="{A9E0E6DF-209C-4909-BCF2-2D132E0CC1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4545" y="2102805"/>
            <a:ext cx="3518996" cy="296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EA167A77-4F05-4FF8-9BED-370D12BCADC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831073" y="1968361"/>
            <a:ext cx="1605905" cy="2544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6867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7C3EC19-BBF4-43D3-A455-B4371AE4014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z="2400" dirty="0">
                <a:solidFill>
                  <a:srgbClr val="FF0000"/>
                </a:solidFill>
                <a:latin typeface="Calibri"/>
              </a:rPr>
              <a:t> 	Test the correctness of the interface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954ED29-3CD9-453C-AB01-FA79C88267F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r>
              <a:rPr lang="en-GB" sz="3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Multiplicity </a:t>
            </a:r>
            <a:r>
              <a:rPr lang="en-GB" sz="3200" dirty="0" err="1">
                <a:solidFill>
                  <a:srgbClr val="FF0000"/>
                </a:solidFill>
                <a:latin typeface="+mj-lt"/>
                <a:ea typeface="+mj-ea"/>
                <a:cs typeface="+mj-cs"/>
              </a:rPr>
              <a:t>NetworkSlice</a:t>
            </a:r>
            <a:r>
              <a:rPr lang="en-GB" sz="3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- </a:t>
            </a:r>
            <a:r>
              <a:rPr lang="en-GB" sz="3200" dirty="0" err="1">
                <a:solidFill>
                  <a:srgbClr val="FF0000"/>
                </a:solidFill>
                <a:latin typeface="+mj-lt"/>
                <a:ea typeface="+mj-ea"/>
                <a:cs typeface="+mj-cs"/>
              </a:rPr>
              <a:t>NetworkSliceSubnet</a:t>
            </a:r>
            <a:endParaRPr lang="en-GB" sz="3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75D0BD14-FEAC-4560-98A4-85BCD77087C8}"/>
              </a:ext>
            </a:extLst>
          </p:cNvPr>
          <p:cNvSpPr txBox="1">
            <a:spLocks/>
          </p:cNvSpPr>
          <p:nvPr/>
        </p:nvSpPr>
        <p:spPr>
          <a:xfrm>
            <a:off x="556800" y="1437600"/>
            <a:ext cx="9481722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2304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4626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6930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0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9234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382400" indent="-22860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612800" indent="-17145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7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843200" indent="-17145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 ea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defRPr/>
            </a:pPr>
            <a:r>
              <a:rPr lang="en-US" sz="2800" b="1" dirty="0">
                <a:solidFill>
                  <a:schemeClr val="tx1"/>
                </a:solidFill>
                <a:latin typeface="+mn-lt"/>
              </a:rPr>
              <a:t>Procedure to test the correctness of an interface:</a:t>
            </a:r>
          </a:p>
          <a:p>
            <a:pPr marL="228594" indent="-228594" defTabSz="914377" fontAlgn="auto">
              <a:spcAft>
                <a:spcPts val="800"/>
              </a:spcAft>
              <a:buFont typeface="Arial" panose="020B0604020202020204" pitchFamily="34" charset="0"/>
              <a:buChar char="•"/>
              <a:defRPr/>
            </a:pPr>
            <a:endParaRPr lang="en-US" sz="2400" i="1" dirty="0">
              <a:solidFill>
                <a:srgbClr val="001135"/>
              </a:solidFill>
              <a:latin typeface="+mn-lt"/>
            </a:endParaRPr>
          </a:p>
          <a:p>
            <a:pPr marL="609585" lvl="1" indent="-609585" defTabSz="914377" ea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2"/>
              </a:buBlip>
              <a:defRPr/>
            </a:pPr>
            <a:r>
              <a:rPr lang="en-US" sz="2200" dirty="0">
                <a:solidFill>
                  <a:schemeClr val="tx1"/>
                </a:solidFill>
                <a:latin typeface="+mn-lt"/>
              </a:rPr>
              <a:t>Status (knowledge) of the </a:t>
            </a:r>
            <a:r>
              <a:rPr lang="en-US" sz="2200" i="1" u="sng" dirty="0">
                <a:solidFill>
                  <a:schemeClr val="tx1"/>
                </a:solidFill>
                <a:latin typeface="+mn-lt"/>
              </a:rPr>
              <a:t>concrete</a:t>
            </a:r>
            <a:r>
              <a:rPr lang="en-US" sz="2200" dirty="0">
                <a:solidFill>
                  <a:schemeClr val="tx1"/>
                </a:solidFill>
                <a:latin typeface="+mn-lt"/>
              </a:rPr>
              <a:t> “manager” tool implementing the </a:t>
            </a:r>
            <a:r>
              <a:rPr lang="en-US" sz="2200" dirty="0" err="1">
                <a:solidFill>
                  <a:schemeClr val="tx1"/>
                </a:solidFill>
                <a:latin typeface="+mn-lt"/>
              </a:rPr>
              <a:t>MnS</a:t>
            </a:r>
            <a:r>
              <a:rPr lang="en-US" sz="2200" dirty="0">
                <a:solidFill>
                  <a:schemeClr val="tx1"/>
                </a:solidFill>
                <a:latin typeface="+mn-lt"/>
              </a:rPr>
              <a:t> consumer.</a:t>
            </a:r>
          </a:p>
          <a:p>
            <a:pPr marL="609585" lvl="1" indent="-609585" defTabSz="914377" ea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2"/>
              </a:buBlip>
              <a:defRPr/>
            </a:pPr>
            <a:r>
              <a:rPr lang="en-US" sz="2200" dirty="0">
                <a:solidFill>
                  <a:schemeClr val="tx1"/>
                </a:solidFill>
                <a:latin typeface="+mn-lt"/>
              </a:rPr>
              <a:t>Status (knowledge) of the </a:t>
            </a:r>
            <a:r>
              <a:rPr lang="en-US" sz="2200" i="1" u="sng" dirty="0">
                <a:solidFill>
                  <a:schemeClr val="tx1"/>
                </a:solidFill>
                <a:latin typeface="+mn-lt"/>
              </a:rPr>
              <a:t>concrete</a:t>
            </a:r>
            <a:r>
              <a:rPr lang="en-US" sz="2200" dirty="0">
                <a:solidFill>
                  <a:schemeClr val="tx1"/>
                </a:solidFill>
                <a:latin typeface="+mn-lt"/>
              </a:rPr>
              <a:t> “agent” tool implementing the </a:t>
            </a:r>
            <a:r>
              <a:rPr lang="en-US" sz="2200" dirty="0" err="1">
                <a:solidFill>
                  <a:schemeClr val="tx1"/>
                </a:solidFill>
                <a:latin typeface="+mn-lt"/>
              </a:rPr>
              <a:t>MnS</a:t>
            </a:r>
            <a:r>
              <a:rPr lang="en-US" sz="2200" dirty="0">
                <a:solidFill>
                  <a:schemeClr val="tx1"/>
                </a:solidFill>
                <a:latin typeface="+mn-lt"/>
              </a:rPr>
              <a:t> producer </a:t>
            </a:r>
            <a:r>
              <a:rPr lang="en-US" sz="2200" i="1" u="sng" dirty="0">
                <a:solidFill>
                  <a:schemeClr val="tx1"/>
                </a:solidFill>
                <a:latin typeface="+mn-lt"/>
              </a:rPr>
              <a:t>before</a:t>
            </a:r>
            <a:r>
              <a:rPr lang="en-US" sz="2200" dirty="0">
                <a:solidFill>
                  <a:schemeClr val="tx1"/>
                </a:solidFill>
                <a:latin typeface="+mn-lt"/>
              </a:rPr>
              <a:t> the interaction across the interface.</a:t>
            </a:r>
          </a:p>
          <a:p>
            <a:pPr marL="609585" lvl="1" indent="-609585" defTabSz="914377" ea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2"/>
              </a:buBlip>
              <a:defRPr/>
            </a:pPr>
            <a:r>
              <a:rPr lang="en-US" sz="2200" dirty="0">
                <a:solidFill>
                  <a:schemeClr val="tx1"/>
                </a:solidFill>
                <a:latin typeface="+mn-lt"/>
              </a:rPr>
              <a:t>Information conveyed across the interface.</a:t>
            </a:r>
          </a:p>
          <a:p>
            <a:pPr marL="609585" lvl="1" indent="-609585" defTabSz="914377" ea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2"/>
              </a:buBlip>
              <a:defRPr/>
            </a:pPr>
            <a:r>
              <a:rPr lang="en-US" sz="2200" dirty="0">
                <a:solidFill>
                  <a:schemeClr val="tx1"/>
                </a:solidFill>
                <a:latin typeface="+mn-lt"/>
              </a:rPr>
              <a:t>Status in the </a:t>
            </a:r>
            <a:r>
              <a:rPr lang="en-US" sz="2200" i="1" u="sng" dirty="0">
                <a:solidFill>
                  <a:schemeClr val="tx1"/>
                </a:solidFill>
                <a:latin typeface="+mn-lt"/>
              </a:rPr>
              <a:t>concrete</a:t>
            </a:r>
            <a:r>
              <a:rPr lang="en-US" sz="2200" dirty="0">
                <a:solidFill>
                  <a:schemeClr val="tx1"/>
                </a:solidFill>
                <a:latin typeface="+mn-lt"/>
              </a:rPr>
              <a:t> “agent” tool </a:t>
            </a:r>
            <a:r>
              <a:rPr lang="en-US" sz="2200" i="1" u="sng" dirty="0">
                <a:solidFill>
                  <a:schemeClr val="tx1"/>
                </a:solidFill>
                <a:latin typeface="+mn-lt"/>
              </a:rPr>
              <a:t>after</a:t>
            </a:r>
            <a:r>
              <a:rPr lang="en-US" sz="2200" dirty="0">
                <a:solidFill>
                  <a:schemeClr val="tx1"/>
                </a:solidFill>
                <a:latin typeface="+mn-lt"/>
              </a:rPr>
              <a:t> the interaction across the interface.</a:t>
            </a:r>
          </a:p>
          <a:p>
            <a:pPr marL="1221213" lvl="2" indent="-379413" defTabSz="914377" ea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/>
            </a:pPr>
            <a:r>
              <a:rPr lang="en-US" sz="1800" dirty="0">
                <a:solidFill>
                  <a:srgbClr val="4D5766">
                    <a:lumMod val="50000"/>
                  </a:srgbClr>
                </a:solidFill>
                <a:latin typeface="+mn-lt"/>
                <a:cs typeface="Arial" panose="020B0604020202020204" pitchFamily="34" charset="0"/>
              </a:rPr>
              <a:t>Check: Does the information conveyed across the interface lead to the desired result in the agent?</a:t>
            </a:r>
          </a:p>
          <a:p>
            <a:pPr marL="228594" indent="-228594" defTabSz="914377" fontAlgn="auto">
              <a:spcAft>
                <a:spcPts val="800"/>
              </a:spcAft>
              <a:buFont typeface="Arial" panose="020B0604020202020204" pitchFamily="34" charset="0"/>
              <a:buChar char="•"/>
              <a:defRPr/>
            </a:pPr>
            <a:endParaRPr lang="en-US" sz="2800" dirty="0">
              <a:solidFill>
                <a:srgbClr val="00113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45373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7C3EC19-BBF4-43D3-A455-B4371AE4014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z="2400" dirty="0">
                <a:solidFill>
                  <a:srgbClr val="FF0000"/>
                </a:solidFill>
                <a:latin typeface="Calibri"/>
              </a:rPr>
              <a:t> 	Motivation of the change request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954ED29-3CD9-453C-AB01-FA79C88267F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r>
              <a:rPr lang="en-GB" sz="3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Multiplicity </a:t>
            </a:r>
            <a:r>
              <a:rPr lang="en-GB" sz="3200" dirty="0" err="1">
                <a:solidFill>
                  <a:srgbClr val="FF0000"/>
                </a:solidFill>
                <a:latin typeface="+mj-lt"/>
                <a:ea typeface="+mj-ea"/>
                <a:cs typeface="+mj-cs"/>
              </a:rPr>
              <a:t>NetworkSlice</a:t>
            </a:r>
            <a:r>
              <a:rPr lang="en-GB" sz="3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- </a:t>
            </a:r>
            <a:r>
              <a:rPr lang="en-GB" sz="3200" dirty="0" err="1">
                <a:solidFill>
                  <a:srgbClr val="FF0000"/>
                </a:solidFill>
                <a:latin typeface="+mj-lt"/>
                <a:ea typeface="+mj-ea"/>
                <a:cs typeface="+mj-cs"/>
              </a:rPr>
              <a:t>NetworkSliceSubnet</a:t>
            </a:r>
            <a:endParaRPr lang="en-GB" sz="3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75D0BD14-FEAC-4560-98A4-85BCD77087C8}"/>
              </a:ext>
            </a:extLst>
          </p:cNvPr>
          <p:cNvSpPr txBox="1">
            <a:spLocks/>
          </p:cNvSpPr>
          <p:nvPr/>
        </p:nvSpPr>
        <p:spPr>
          <a:xfrm>
            <a:off x="556800" y="1437600"/>
            <a:ext cx="616556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2304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4626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6930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0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9234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382400" indent="-22860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612800" indent="-17145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7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843200" indent="-17145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 ea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defRPr/>
            </a:pPr>
            <a:r>
              <a:rPr lang="en-US" sz="2200" b="1" dirty="0">
                <a:solidFill>
                  <a:schemeClr val="tx1"/>
                </a:solidFill>
                <a:latin typeface="+mn-lt"/>
              </a:rPr>
              <a:t>“Create network slice” from tenant point of view:</a:t>
            </a:r>
          </a:p>
          <a:p>
            <a:pPr marL="609585" lvl="1" indent="-609585" defTabSz="914377" ea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2"/>
              </a:buBlip>
              <a:defRPr/>
            </a:pPr>
            <a:r>
              <a:rPr lang="en-US" sz="1800" dirty="0">
                <a:solidFill>
                  <a:schemeClr val="tx1"/>
                </a:solidFill>
                <a:latin typeface="+mn-lt"/>
              </a:rPr>
              <a:t>Tenant fills intent (values of GSM NEST) into </a:t>
            </a:r>
            <a:r>
              <a:rPr lang="en-US" sz="1800" dirty="0" err="1">
                <a:solidFill>
                  <a:schemeClr val="tx1"/>
                </a:solidFill>
                <a:latin typeface="+mn-lt"/>
              </a:rPr>
              <a:t>ServiceProfile</a:t>
            </a:r>
            <a:r>
              <a:rPr lang="en-US" sz="1800" dirty="0">
                <a:solidFill>
                  <a:schemeClr val="tx1"/>
                </a:solidFill>
                <a:latin typeface="+mn-lt"/>
              </a:rPr>
              <a:t> using GUI of “Digital storefront” tool.</a:t>
            </a:r>
          </a:p>
          <a:p>
            <a:pPr marL="609585" indent="-609585" defTabSz="914377" ea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/>
            </a:pPr>
            <a:r>
              <a:rPr lang="en-US" sz="1800" i="1" u="sng" dirty="0">
                <a:solidFill>
                  <a:schemeClr val="tx1"/>
                </a:solidFill>
                <a:latin typeface="+mn-lt"/>
              </a:rPr>
              <a:t>Internally</a:t>
            </a:r>
            <a:r>
              <a:rPr lang="en-US" sz="1800" dirty="0">
                <a:solidFill>
                  <a:schemeClr val="tx1"/>
                </a:solidFill>
                <a:latin typeface="+mn-lt"/>
              </a:rPr>
              <a:t> Digital storefront creates </a:t>
            </a:r>
            <a:r>
              <a:rPr lang="en-US" sz="1800" dirty="0" err="1">
                <a:solidFill>
                  <a:schemeClr val="tx1"/>
                </a:solidFill>
                <a:latin typeface="+mn-lt"/>
              </a:rPr>
              <a:t>NetworkSlice</a:t>
            </a:r>
            <a:r>
              <a:rPr lang="en-US" sz="1800" dirty="0">
                <a:solidFill>
                  <a:schemeClr val="tx1"/>
                </a:solidFill>
                <a:latin typeface="+mn-lt"/>
              </a:rPr>
              <a:t> with filled </a:t>
            </a:r>
            <a:r>
              <a:rPr lang="en-US" sz="1800" dirty="0" err="1">
                <a:solidFill>
                  <a:schemeClr val="tx1"/>
                </a:solidFill>
                <a:latin typeface="+mn-lt"/>
              </a:rPr>
              <a:t>ServiceProfile</a:t>
            </a:r>
            <a:endParaRPr lang="en-US" sz="1800" dirty="0">
              <a:solidFill>
                <a:schemeClr val="tx1"/>
              </a:solidFill>
              <a:latin typeface="+mn-lt"/>
            </a:endParaRPr>
          </a:p>
          <a:p>
            <a:pPr marL="989013" lvl="1" indent="-379413" defTabSz="914377" ea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/>
            </a:pPr>
            <a:r>
              <a:rPr lang="en-US" sz="1500" dirty="0">
                <a:solidFill>
                  <a:schemeClr val="tx1"/>
                </a:solidFill>
                <a:latin typeface="+mn-lt"/>
              </a:rPr>
              <a:t>This represents the internal status of the “manager” before the interaction.</a:t>
            </a:r>
          </a:p>
          <a:p>
            <a:pPr marL="989013" lvl="1" indent="-379413" defTabSz="914377" ea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/>
            </a:pPr>
            <a:r>
              <a:rPr lang="en-US" sz="1500" dirty="0">
                <a:solidFill>
                  <a:schemeClr val="tx1"/>
                </a:solidFill>
                <a:latin typeface="+mn-lt"/>
              </a:rPr>
              <a:t>The Digital storefront does not know a DN yet.</a:t>
            </a:r>
          </a:p>
          <a:p>
            <a:pPr marL="989013" lvl="1" indent="-379413" defTabSz="914377" ea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/>
            </a:pPr>
            <a:r>
              <a:rPr lang="en-US" sz="1500" dirty="0">
                <a:solidFill>
                  <a:schemeClr val="tx1"/>
                </a:solidFill>
                <a:latin typeface="+mn-lt"/>
              </a:rPr>
              <a:t>The Digital storefront does not want and shall not know anything about implementation (</a:t>
            </a:r>
            <a:r>
              <a:rPr lang="en-US" sz="1500" dirty="0" err="1">
                <a:solidFill>
                  <a:schemeClr val="tx1"/>
                </a:solidFill>
                <a:latin typeface="+mn-lt"/>
              </a:rPr>
              <a:t>NetworkSliceSubnet</a:t>
            </a:r>
            <a:r>
              <a:rPr lang="en-US" sz="1500" dirty="0">
                <a:solidFill>
                  <a:schemeClr val="tx1"/>
                </a:solidFill>
                <a:latin typeface="+mn-lt"/>
              </a:rPr>
              <a:t> and below).</a:t>
            </a:r>
          </a:p>
          <a:p>
            <a:pPr marL="989013" lvl="1" indent="-379413" defTabSz="914377" ea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/>
            </a:pPr>
            <a:endParaRPr lang="en-US" sz="1500" dirty="0">
              <a:solidFill>
                <a:schemeClr val="tx1"/>
              </a:solidFill>
              <a:latin typeface="+mn-lt"/>
            </a:endParaRPr>
          </a:p>
          <a:p>
            <a:pPr marL="609585" lvl="1" indent="-609585" defTabSz="914377" ea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2"/>
              </a:buBlip>
              <a:defRPr/>
            </a:pPr>
            <a:r>
              <a:rPr lang="en-US" sz="1800" b="1" dirty="0">
                <a:solidFill>
                  <a:schemeClr val="tx1"/>
                </a:solidFill>
                <a:latin typeface="+mn-lt"/>
              </a:rPr>
              <a:t>Before interaction:</a:t>
            </a:r>
          </a:p>
          <a:p>
            <a:pPr marL="609585" lvl="1" indent="-609585" defTabSz="914377" ea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2"/>
              </a:buBlip>
              <a:defRPr/>
            </a:pPr>
            <a:r>
              <a:rPr lang="en-US" sz="1800" i="1" u="sng" dirty="0">
                <a:solidFill>
                  <a:schemeClr val="tx1"/>
                </a:solidFill>
                <a:latin typeface="+mn-lt"/>
              </a:rPr>
              <a:t>Internally</a:t>
            </a:r>
            <a:r>
              <a:rPr lang="en-US" sz="1800" dirty="0">
                <a:solidFill>
                  <a:schemeClr val="tx1"/>
                </a:solidFill>
                <a:latin typeface="+mn-lt"/>
              </a:rPr>
              <a:t> the NSMF already knows a </a:t>
            </a:r>
            <a:r>
              <a:rPr lang="en-US" sz="1800" dirty="0" err="1">
                <a:solidFill>
                  <a:schemeClr val="tx1"/>
                </a:solidFill>
                <a:latin typeface="+mn-lt"/>
              </a:rPr>
              <a:t>NetworkSlice</a:t>
            </a:r>
            <a:r>
              <a:rPr lang="en-US" sz="1800" dirty="0">
                <a:solidFill>
                  <a:schemeClr val="tx1"/>
                </a:solidFill>
                <a:latin typeface="+mn-lt"/>
              </a:rPr>
              <a:t>=1,</a:t>
            </a:r>
            <a:endParaRPr lang="en-US" sz="1100" dirty="0">
              <a:solidFill>
                <a:schemeClr val="tx1"/>
              </a:solidFill>
              <a:latin typeface="+mn-lt"/>
            </a:endParaRPr>
          </a:p>
          <a:p>
            <a:pPr marL="989013" lvl="1" indent="-379413" defTabSz="914377" ea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/>
            </a:pPr>
            <a:r>
              <a:rPr lang="en-US" sz="1500" dirty="0" err="1">
                <a:solidFill>
                  <a:schemeClr val="tx1"/>
                </a:solidFill>
                <a:latin typeface="+mn-lt"/>
              </a:rPr>
              <a:t>NetworkSlice</a:t>
            </a:r>
            <a:r>
              <a:rPr lang="en-US" sz="1500" dirty="0">
                <a:solidFill>
                  <a:schemeClr val="tx1"/>
                </a:solidFill>
                <a:latin typeface="+mn-lt"/>
              </a:rPr>
              <a:t> is associated to one </a:t>
            </a:r>
            <a:r>
              <a:rPr lang="en-US" sz="1500" dirty="0" err="1">
                <a:solidFill>
                  <a:schemeClr val="tx1"/>
                </a:solidFill>
                <a:latin typeface="+mn-lt"/>
              </a:rPr>
              <a:t>NetworkSliceSubnet</a:t>
            </a:r>
            <a:r>
              <a:rPr lang="en-US" sz="1500" dirty="0">
                <a:solidFill>
                  <a:schemeClr val="tx1"/>
                </a:solidFill>
                <a:latin typeface="+mn-lt"/>
              </a:rPr>
              <a:t>=1 (“NSS=1”)</a:t>
            </a:r>
          </a:p>
          <a:p>
            <a:pPr marL="989013" lvl="1" indent="-379413" defTabSz="914377" ea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/>
            </a:pPr>
            <a:r>
              <a:rPr lang="en-US" sz="1500" dirty="0">
                <a:solidFill>
                  <a:schemeClr val="tx1"/>
                </a:solidFill>
                <a:latin typeface="+mn-lt"/>
              </a:rPr>
              <a:t>NSS=1 is associated to NSS=1.1 and NSS=1.2</a:t>
            </a:r>
          </a:p>
          <a:p>
            <a:pPr marL="989013" lvl="1" indent="-379413" defTabSz="914377" ea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/>
            </a:pPr>
            <a:r>
              <a:rPr lang="en-US" sz="1500" dirty="0">
                <a:solidFill>
                  <a:schemeClr val="tx1"/>
                </a:solidFill>
                <a:latin typeface="+mn-lt"/>
              </a:rPr>
              <a:t>NSS=1.2 is associated to NSS=1.3</a:t>
            </a:r>
          </a:p>
        </p:txBody>
      </p:sp>
      <p:sp>
        <p:nvSpPr>
          <p:cNvPr id="74" name="Flowchart: Punched Tape 73">
            <a:extLst>
              <a:ext uri="{FF2B5EF4-FFF2-40B4-BE49-F238E27FC236}">
                <a16:creationId xmlns:a16="http://schemas.microsoft.com/office/drawing/2014/main" id="{352B0D5E-9F6A-434D-B4CD-08CF3864502C}"/>
              </a:ext>
            </a:extLst>
          </p:cNvPr>
          <p:cNvSpPr/>
          <p:nvPr/>
        </p:nvSpPr>
        <p:spPr>
          <a:xfrm>
            <a:off x="9785967" y="1213658"/>
            <a:ext cx="982112" cy="461845"/>
          </a:xfrm>
          <a:prstGeom prst="flowChartPunchedTape">
            <a:avLst/>
          </a:prstGeom>
          <a:solidFill>
            <a:schemeClr val="bg1">
              <a:lumMod val="85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609585" eaLnBrk="1" fontAlgn="auto" hangingPunct="1">
              <a:spcBef>
                <a:spcPts val="0"/>
              </a:spcBef>
              <a:spcAft>
                <a:spcPts val="0"/>
              </a:spcAft>
              <a:buSzPct val="100000"/>
              <a:defRPr/>
            </a:pPr>
            <a:r>
              <a:rPr lang="en-US" sz="1600" dirty="0">
                <a:solidFill>
                  <a:srgbClr val="4D5766">
                    <a:lumMod val="50000"/>
                  </a:srgbClr>
                </a:solidFill>
                <a:latin typeface="Nokia Pure Text Light"/>
              </a:rPr>
              <a:t>Intent</a:t>
            </a:r>
          </a:p>
        </p:txBody>
      </p:sp>
      <p:cxnSp>
        <p:nvCxnSpPr>
          <p:cNvPr id="75" name="Straight Arrow Connector 74">
            <a:extLst>
              <a:ext uri="{FF2B5EF4-FFF2-40B4-BE49-F238E27FC236}">
                <a16:creationId xmlns:a16="http://schemas.microsoft.com/office/drawing/2014/main" id="{CF5C629F-74CB-4A1C-8D71-66E737B6F8A6}"/>
              </a:ext>
            </a:extLst>
          </p:cNvPr>
          <p:cNvCxnSpPr>
            <a:cxnSpLocks/>
          </p:cNvCxnSpPr>
          <p:nvPr/>
        </p:nvCxnSpPr>
        <p:spPr>
          <a:xfrm>
            <a:off x="9395001" y="1416448"/>
            <a:ext cx="0" cy="402051"/>
          </a:xfrm>
          <a:prstGeom prst="straightConnector1">
            <a:avLst/>
          </a:prstGeom>
          <a:ln w="12700">
            <a:solidFill>
              <a:schemeClr val="tx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6" name="Group 75">
            <a:extLst>
              <a:ext uri="{FF2B5EF4-FFF2-40B4-BE49-F238E27FC236}">
                <a16:creationId xmlns:a16="http://schemas.microsoft.com/office/drawing/2014/main" id="{E231D33E-CD9E-4110-8ADC-384B80B09AF0}"/>
              </a:ext>
            </a:extLst>
          </p:cNvPr>
          <p:cNvGrpSpPr/>
          <p:nvPr/>
        </p:nvGrpSpPr>
        <p:grpSpPr>
          <a:xfrm>
            <a:off x="8936660" y="700897"/>
            <a:ext cx="916683" cy="770839"/>
            <a:chOff x="5745227" y="978230"/>
            <a:chExt cx="687512" cy="578129"/>
          </a:xfrm>
        </p:grpSpPr>
        <p:grpSp>
          <p:nvGrpSpPr>
            <p:cNvPr id="77" name="Group 76">
              <a:extLst>
                <a:ext uri="{FF2B5EF4-FFF2-40B4-BE49-F238E27FC236}">
                  <a16:creationId xmlns:a16="http://schemas.microsoft.com/office/drawing/2014/main" id="{CEF58234-5992-4AF1-BCB0-581087560B3E}"/>
                </a:ext>
              </a:extLst>
            </p:cNvPr>
            <p:cNvGrpSpPr/>
            <p:nvPr/>
          </p:nvGrpSpPr>
          <p:grpSpPr>
            <a:xfrm>
              <a:off x="5913689" y="978230"/>
              <a:ext cx="316195" cy="323404"/>
              <a:chOff x="5910348" y="978230"/>
              <a:chExt cx="594807" cy="966560"/>
            </a:xfrm>
          </p:grpSpPr>
          <p:sp>
            <p:nvSpPr>
              <p:cNvPr id="79" name="Flowchart: Connector 78">
                <a:extLst>
                  <a:ext uri="{FF2B5EF4-FFF2-40B4-BE49-F238E27FC236}">
                    <a16:creationId xmlns:a16="http://schemas.microsoft.com/office/drawing/2014/main" id="{3ADC497F-8B62-45BB-9A8A-D9D5D84D9FBD}"/>
                  </a:ext>
                </a:extLst>
              </p:cNvPr>
              <p:cNvSpPr/>
              <p:nvPr/>
            </p:nvSpPr>
            <p:spPr>
              <a:xfrm>
                <a:off x="6125279" y="978230"/>
                <a:ext cx="164946" cy="170485"/>
              </a:xfrm>
              <a:prstGeom prst="flowChartConnector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09585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133">
                  <a:solidFill>
                    <a:srgbClr val="FFFFFF"/>
                  </a:solidFill>
                  <a:latin typeface="Nokia Pure Text Light"/>
                </a:endParaRPr>
              </a:p>
            </p:txBody>
          </p:sp>
          <p:cxnSp>
            <p:nvCxnSpPr>
              <p:cNvPr id="80" name="Straight Connector 79">
                <a:extLst>
                  <a:ext uri="{FF2B5EF4-FFF2-40B4-BE49-F238E27FC236}">
                    <a16:creationId xmlns:a16="http://schemas.microsoft.com/office/drawing/2014/main" id="{45944D58-1491-4BC3-9655-C00A5BFD1E8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910348" y="1235402"/>
                <a:ext cx="594807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Straight Connector 80">
                <a:extLst>
                  <a:ext uri="{FF2B5EF4-FFF2-40B4-BE49-F238E27FC236}">
                    <a16:creationId xmlns:a16="http://schemas.microsoft.com/office/drawing/2014/main" id="{F69F086F-D83D-42EB-A720-88D376C91260}"/>
                  </a:ext>
                </a:extLst>
              </p:cNvPr>
              <p:cNvCxnSpPr>
                <a:cxnSpLocks/>
                <a:stCxn id="79" idx="4"/>
              </p:cNvCxnSpPr>
              <p:nvPr/>
            </p:nvCxnSpPr>
            <p:spPr>
              <a:xfrm flipH="1">
                <a:off x="6207752" y="1148715"/>
                <a:ext cx="0" cy="430545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Straight Connector 81">
                <a:extLst>
                  <a:ext uri="{FF2B5EF4-FFF2-40B4-BE49-F238E27FC236}">
                    <a16:creationId xmlns:a16="http://schemas.microsoft.com/office/drawing/2014/main" id="{F955E558-C853-4D44-BFC6-7E2CF10058E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966579" y="1579259"/>
                <a:ext cx="241172" cy="365531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Straight Connector 82">
                <a:extLst>
                  <a:ext uri="{FF2B5EF4-FFF2-40B4-BE49-F238E27FC236}">
                    <a16:creationId xmlns:a16="http://schemas.microsoft.com/office/drawing/2014/main" id="{0D478FA0-7401-44E4-BF12-3EB414EB7C0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207752" y="1579259"/>
                <a:ext cx="241172" cy="365531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61B26068-BD75-42E7-9F56-3B43BCB38DE8}"/>
                </a:ext>
              </a:extLst>
            </p:cNvPr>
            <p:cNvSpPr txBox="1"/>
            <p:nvPr/>
          </p:nvSpPr>
          <p:spPr>
            <a:xfrm>
              <a:off x="5745227" y="1302443"/>
              <a:ext cx="687512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0958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solidFill>
                    <a:srgbClr val="124191"/>
                  </a:solidFill>
                  <a:latin typeface="Nokia Pure Text Light"/>
                  <a:cs typeface="+mn-cs"/>
                </a:rPr>
                <a:t>Tenant</a:t>
              </a:r>
              <a:endParaRPr lang="en-US" sz="2133" dirty="0">
                <a:solidFill>
                  <a:srgbClr val="124191"/>
                </a:solidFill>
                <a:latin typeface="Nokia Pure Text Light"/>
                <a:cs typeface="+mn-cs"/>
              </a:endParaRPr>
            </a:p>
          </p:txBody>
        </p:sp>
      </p:grpSp>
      <p:sp>
        <p:nvSpPr>
          <p:cNvPr id="84" name="Rectangle 83">
            <a:extLst>
              <a:ext uri="{FF2B5EF4-FFF2-40B4-BE49-F238E27FC236}">
                <a16:creationId xmlns:a16="http://schemas.microsoft.com/office/drawing/2014/main" id="{E8F467C0-9550-4ABA-854D-256E407BE4DC}"/>
              </a:ext>
            </a:extLst>
          </p:cNvPr>
          <p:cNvSpPr/>
          <p:nvPr/>
        </p:nvSpPr>
        <p:spPr>
          <a:xfrm>
            <a:off x="8795048" y="4122432"/>
            <a:ext cx="1139437" cy="3112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09585" eaLnBrk="1" fontAlgn="auto" hangingPunct="1">
              <a:spcBef>
                <a:spcPts val="0"/>
              </a:spcBef>
              <a:spcAft>
                <a:spcPts val="400"/>
              </a:spcAft>
              <a:buSzPct val="100000"/>
              <a:defRPr/>
            </a:pPr>
            <a:r>
              <a:rPr lang="en-US" sz="1600" dirty="0">
                <a:solidFill>
                  <a:srgbClr val="124191"/>
                </a:solidFill>
                <a:latin typeface="Nokia Pure Text Light"/>
              </a:rPr>
              <a:t>NSMF</a:t>
            </a:r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A6E09275-C554-465E-B51E-C0CFAB040BC3}"/>
              </a:ext>
            </a:extLst>
          </p:cNvPr>
          <p:cNvSpPr/>
          <p:nvPr/>
        </p:nvSpPr>
        <p:spPr>
          <a:xfrm>
            <a:off x="6779737" y="4208010"/>
            <a:ext cx="5240143" cy="2096681"/>
          </a:xfrm>
          <a:prstGeom prst="rect">
            <a:avLst/>
          </a:prstGeom>
          <a:noFill/>
          <a:ln>
            <a:solidFill>
              <a:schemeClr val="tx2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09585" eaLnBrk="1" fontAlgn="auto" hangingPunct="1">
              <a:spcBef>
                <a:spcPts val="0"/>
              </a:spcBef>
              <a:spcAft>
                <a:spcPts val="400"/>
              </a:spcAft>
              <a:buSzPct val="100000"/>
              <a:defRPr/>
            </a:pPr>
            <a:endParaRPr lang="en-US" sz="1600" dirty="0">
              <a:solidFill>
                <a:srgbClr val="124191"/>
              </a:solidFill>
              <a:latin typeface="Nokia Pure Text Light"/>
            </a:endParaRPr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3668FD70-9A7D-4ADE-876A-875E21A7C83A}"/>
              </a:ext>
            </a:extLst>
          </p:cNvPr>
          <p:cNvSpPr/>
          <p:nvPr/>
        </p:nvSpPr>
        <p:spPr>
          <a:xfrm>
            <a:off x="7261728" y="4495859"/>
            <a:ext cx="1676760" cy="340471"/>
          </a:xfrm>
          <a:prstGeom prst="rect">
            <a:avLst/>
          </a:prstGeom>
          <a:noFill/>
          <a:ln>
            <a:solidFill>
              <a:schemeClr val="tx2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8000" tIns="48000" rIns="48000" bIns="48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609585" eaLnBrk="1" fontAlgn="auto" hangingPunct="1">
              <a:spcBef>
                <a:spcPts val="0"/>
              </a:spcBef>
              <a:spcAft>
                <a:spcPts val="400"/>
              </a:spcAft>
              <a:buSzPct val="100000"/>
              <a:defRPr/>
            </a:pPr>
            <a:r>
              <a:rPr lang="en-US" sz="1600" dirty="0" err="1">
                <a:solidFill>
                  <a:srgbClr val="124191"/>
                </a:solidFill>
                <a:latin typeface="Nokia Pure Text Light"/>
              </a:rPr>
              <a:t>NetworkSlice</a:t>
            </a:r>
            <a:r>
              <a:rPr lang="en-US" sz="1600" dirty="0">
                <a:solidFill>
                  <a:srgbClr val="124191"/>
                </a:solidFill>
                <a:latin typeface="Nokia Pure Text Light"/>
              </a:rPr>
              <a:t> = 1</a:t>
            </a: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AEFE56CA-A5F8-4378-A1E9-49B7366DB6B5}"/>
              </a:ext>
            </a:extLst>
          </p:cNvPr>
          <p:cNvSpPr/>
          <p:nvPr/>
        </p:nvSpPr>
        <p:spPr>
          <a:xfrm>
            <a:off x="6889389" y="5130863"/>
            <a:ext cx="2429668" cy="338416"/>
          </a:xfrm>
          <a:prstGeom prst="rect">
            <a:avLst/>
          </a:prstGeom>
          <a:noFill/>
          <a:ln>
            <a:solidFill>
              <a:schemeClr val="tx2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8000" tIns="0" rIns="48000" bIns="48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609585" eaLnBrk="1" fontAlgn="auto" hangingPunct="1">
              <a:spcBef>
                <a:spcPts val="0"/>
              </a:spcBef>
              <a:spcAft>
                <a:spcPts val="400"/>
              </a:spcAft>
              <a:buSzPct val="100000"/>
              <a:defRPr/>
            </a:pPr>
            <a:r>
              <a:rPr lang="en-US" sz="1600" dirty="0" err="1">
                <a:solidFill>
                  <a:srgbClr val="124191"/>
                </a:solidFill>
                <a:latin typeface="Nokia Pure Text Light"/>
              </a:rPr>
              <a:t>NetworkSliceSubnet</a:t>
            </a:r>
            <a:r>
              <a:rPr lang="en-US" sz="1600" dirty="0">
                <a:solidFill>
                  <a:srgbClr val="124191"/>
                </a:solidFill>
                <a:latin typeface="Nokia Pure Text Light"/>
              </a:rPr>
              <a:t> = 1</a:t>
            </a:r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44A3A09A-3FA3-4E03-AF01-7478CB46EE8A}"/>
              </a:ext>
            </a:extLst>
          </p:cNvPr>
          <p:cNvSpPr/>
          <p:nvPr/>
        </p:nvSpPr>
        <p:spPr>
          <a:xfrm>
            <a:off x="8077865" y="1848492"/>
            <a:ext cx="2632952" cy="1339245"/>
          </a:xfrm>
          <a:prstGeom prst="rect">
            <a:avLst/>
          </a:prstGeom>
          <a:noFill/>
          <a:ln>
            <a:solidFill>
              <a:schemeClr val="tx2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8000" tIns="48000" rIns="48000" bIns="48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609585" eaLnBrk="1" fontAlgn="auto" hangingPunct="1">
              <a:spcBef>
                <a:spcPts val="0"/>
              </a:spcBef>
              <a:spcAft>
                <a:spcPts val="400"/>
              </a:spcAft>
              <a:buSzPct val="100000"/>
              <a:defRPr/>
            </a:pPr>
            <a:r>
              <a:rPr lang="en-US" sz="1600" dirty="0">
                <a:solidFill>
                  <a:srgbClr val="001135">
                    <a:lumMod val="75000"/>
                    <a:lumOff val="25000"/>
                  </a:srgbClr>
                </a:solidFill>
                <a:latin typeface="Nokia Pure Text Light"/>
              </a:rPr>
              <a:t>Digital storefront</a:t>
            </a:r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73387872-A5D5-4DF5-8434-06E186C0B470}"/>
              </a:ext>
            </a:extLst>
          </p:cNvPr>
          <p:cNvSpPr/>
          <p:nvPr/>
        </p:nvSpPr>
        <p:spPr>
          <a:xfrm>
            <a:off x="8455471" y="5708532"/>
            <a:ext cx="1040408" cy="311285"/>
          </a:xfrm>
          <a:prstGeom prst="rect">
            <a:avLst/>
          </a:prstGeom>
          <a:noFill/>
          <a:ln>
            <a:solidFill>
              <a:schemeClr val="tx2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8000" tIns="48000" rIns="48000" bIns="48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609585" eaLnBrk="1" fontAlgn="auto" hangingPunct="1">
              <a:spcBef>
                <a:spcPts val="0"/>
              </a:spcBef>
              <a:spcAft>
                <a:spcPts val="400"/>
              </a:spcAft>
              <a:buSzPct val="100000"/>
              <a:defRPr/>
            </a:pPr>
            <a:r>
              <a:rPr lang="en-US" sz="1600" dirty="0">
                <a:solidFill>
                  <a:srgbClr val="124191"/>
                </a:solidFill>
                <a:latin typeface="Nokia Pure Text Light"/>
              </a:rPr>
              <a:t>NSS = 1.1</a:t>
            </a:r>
          </a:p>
        </p:txBody>
      </p:sp>
      <p:sp>
        <p:nvSpPr>
          <p:cNvPr id="90" name="Rectangle 89">
            <a:extLst>
              <a:ext uri="{FF2B5EF4-FFF2-40B4-BE49-F238E27FC236}">
                <a16:creationId xmlns:a16="http://schemas.microsoft.com/office/drawing/2014/main" id="{2F178949-2445-4242-983A-1E72FFC3C782}"/>
              </a:ext>
            </a:extLst>
          </p:cNvPr>
          <p:cNvSpPr/>
          <p:nvPr/>
        </p:nvSpPr>
        <p:spPr>
          <a:xfrm>
            <a:off x="9625889" y="5694988"/>
            <a:ext cx="1040408" cy="311285"/>
          </a:xfrm>
          <a:prstGeom prst="rect">
            <a:avLst/>
          </a:prstGeom>
          <a:noFill/>
          <a:ln>
            <a:solidFill>
              <a:schemeClr val="tx2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8000" tIns="48000" rIns="48000" bIns="48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609585" eaLnBrk="1" fontAlgn="auto" hangingPunct="1">
              <a:spcBef>
                <a:spcPts val="0"/>
              </a:spcBef>
              <a:spcAft>
                <a:spcPts val="400"/>
              </a:spcAft>
              <a:buSzPct val="100000"/>
              <a:defRPr/>
            </a:pPr>
            <a:r>
              <a:rPr lang="en-US" sz="1600" dirty="0">
                <a:solidFill>
                  <a:srgbClr val="124191"/>
                </a:solidFill>
                <a:latin typeface="Nokia Pure Text Light"/>
              </a:rPr>
              <a:t>NSS = 1.2</a:t>
            </a:r>
          </a:p>
        </p:txBody>
      </p:sp>
      <p:cxnSp>
        <p:nvCxnSpPr>
          <p:cNvPr id="91" name="Straight Arrow Connector 90">
            <a:extLst>
              <a:ext uri="{FF2B5EF4-FFF2-40B4-BE49-F238E27FC236}">
                <a16:creationId xmlns:a16="http://schemas.microsoft.com/office/drawing/2014/main" id="{86F52013-DB34-4592-8B5C-3CBB8A0C90F6}"/>
              </a:ext>
            </a:extLst>
          </p:cNvPr>
          <p:cNvCxnSpPr>
            <a:cxnSpLocks/>
            <a:stCxn id="87" idx="0"/>
            <a:endCxn id="86" idx="2"/>
          </p:cNvCxnSpPr>
          <p:nvPr/>
        </p:nvCxnSpPr>
        <p:spPr>
          <a:xfrm flipH="1" flipV="1">
            <a:off x="8100108" y="4836329"/>
            <a:ext cx="4115" cy="294535"/>
          </a:xfrm>
          <a:prstGeom prst="straightConnector1">
            <a:avLst/>
          </a:prstGeom>
          <a:ln w="3175">
            <a:headEnd type="triangle" w="sm" len="med"/>
            <a:tailEnd type="diamond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Arrow Connector 91">
            <a:extLst>
              <a:ext uri="{FF2B5EF4-FFF2-40B4-BE49-F238E27FC236}">
                <a16:creationId xmlns:a16="http://schemas.microsoft.com/office/drawing/2014/main" id="{8A8FB1BC-D8C2-4FB0-92BE-FC0B4109021F}"/>
              </a:ext>
            </a:extLst>
          </p:cNvPr>
          <p:cNvCxnSpPr>
            <a:cxnSpLocks/>
            <a:stCxn id="89" idx="0"/>
            <a:endCxn id="87" idx="2"/>
          </p:cNvCxnSpPr>
          <p:nvPr/>
        </p:nvCxnSpPr>
        <p:spPr>
          <a:xfrm flipH="1" flipV="1">
            <a:off x="8104223" y="5469280"/>
            <a:ext cx="871452" cy="239252"/>
          </a:xfrm>
          <a:prstGeom prst="straightConnector1">
            <a:avLst/>
          </a:prstGeom>
          <a:ln w="3175">
            <a:headEnd type="triangle" w="sm" len="med"/>
            <a:tailEnd type="non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Arrow Connector 92">
            <a:extLst>
              <a:ext uri="{FF2B5EF4-FFF2-40B4-BE49-F238E27FC236}">
                <a16:creationId xmlns:a16="http://schemas.microsoft.com/office/drawing/2014/main" id="{A4F0F228-C48F-45C5-8328-166B75D59569}"/>
              </a:ext>
            </a:extLst>
          </p:cNvPr>
          <p:cNvCxnSpPr>
            <a:cxnSpLocks/>
            <a:stCxn id="90" idx="0"/>
            <a:endCxn id="87" idx="2"/>
          </p:cNvCxnSpPr>
          <p:nvPr/>
        </p:nvCxnSpPr>
        <p:spPr>
          <a:xfrm flipH="1" flipV="1">
            <a:off x="8104223" y="5469280"/>
            <a:ext cx="2041871" cy="225708"/>
          </a:xfrm>
          <a:prstGeom prst="straightConnector1">
            <a:avLst/>
          </a:prstGeom>
          <a:ln w="3175">
            <a:headEnd type="triangle" w="sm" len="med"/>
            <a:tailEnd type="diamond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Rectangle 93">
            <a:extLst>
              <a:ext uri="{FF2B5EF4-FFF2-40B4-BE49-F238E27FC236}">
                <a16:creationId xmlns:a16="http://schemas.microsoft.com/office/drawing/2014/main" id="{CD7E871F-6505-41A8-9F93-49FB9607F548}"/>
              </a:ext>
            </a:extLst>
          </p:cNvPr>
          <p:cNvSpPr/>
          <p:nvPr/>
        </p:nvSpPr>
        <p:spPr>
          <a:xfrm>
            <a:off x="8636069" y="2199307"/>
            <a:ext cx="1518489" cy="311285"/>
          </a:xfrm>
          <a:prstGeom prst="rect">
            <a:avLst/>
          </a:prstGeom>
          <a:noFill/>
          <a:ln>
            <a:solidFill>
              <a:schemeClr val="tx2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8000" tIns="48000" rIns="48000" bIns="48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609585" eaLnBrk="1" fontAlgn="auto" hangingPunct="1">
              <a:spcBef>
                <a:spcPts val="0"/>
              </a:spcBef>
              <a:spcAft>
                <a:spcPts val="400"/>
              </a:spcAft>
              <a:buSzPct val="100000"/>
              <a:defRPr/>
            </a:pPr>
            <a:r>
              <a:rPr lang="en-US" sz="1600" dirty="0" err="1">
                <a:solidFill>
                  <a:srgbClr val="124191"/>
                </a:solidFill>
                <a:latin typeface="Nokia Pure Text Light"/>
              </a:rPr>
              <a:t>NetworkSlice</a:t>
            </a:r>
            <a:endParaRPr lang="en-US" sz="1600" dirty="0">
              <a:solidFill>
                <a:srgbClr val="124191"/>
              </a:solidFill>
              <a:latin typeface="Nokia Pure Text Light"/>
            </a:endParaRPr>
          </a:p>
        </p:txBody>
      </p:sp>
      <p:sp>
        <p:nvSpPr>
          <p:cNvPr id="95" name="Rectangle 94">
            <a:extLst>
              <a:ext uri="{FF2B5EF4-FFF2-40B4-BE49-F238E27FC236}">
                <a16:creationId xmlns:a16="http://schemas.microsoft.com/office/drawing/2014/main" id="{8CD227C8-3FAB-44E6-97F6-26F50E11E331}"/>
              </a:ext>
            </a:extLst>
          </p:cNvPr>
          <p:cNvSpPr/>
          <p:nvPr/>
        </p:nvSpPr>
        <p:spPr>
          <a:xfrm>
            <a:off x="8637453" y="2716974"/>
            <a:ext cx="1518489" cy="311285"/>
          </a:xfrm>
          <a:prstGeom prst="rect">
            <a:avLst/>
          </a:prstGeom>
          <a:noFill/>
          <a:ln>
            <a:solidFill>
              <a:schemeClr val="tx2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8000" tIns="48000" rIns="48000" bIns="48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609585" eaLnBrk="1" fontAlgn="auto" hangingPunct="1">
              <a:spcBef>
                <a:spcPts val="0"/>
              </a:spcBef>
              <a:spcAft>
                <a:spcPts val="400"/>
              </a:spcAft>
              <a:buSzPct val="100000"/>
              <a:defRPr/>
            </a:pPr>
            <a:r>
              <a:rPr lang="en-US" sz="1600" dirty="0" err="1">
                <a:solidFill>
                  <a:srgbClr val="124191"/>
                </a:solidFill>
                <a:latin typeface="Nokia Pure Text Light"/>
              </a:rPr>
              <a:t>ServiceProfile</a:t>
            </a:r>
            <a:endParaRPr lang="en-US" sz="1600" dirty="0">
              <a:solidFill>
                <a:srgbClr val="124191"/>
              </a:solidFill>
              <a:latin typeface="Nokia Pure Text Light"/>
            </a:endParaRPr>
          </a:p>
        </p:txBody>
      </p:sp>
      <p:cxnSp>
        <p:nvCxnSpPr>
          <p:cNvPr id="96" name="Straight Arrow Connector 95">
            <a:extLst>
              <a:ext uri="{FF2B5EF4-FFF2-40B4-BE49-F238E27FC236}">
                <a16:creationId xmlns:a16="http://schemas.microsoft.com/office/drawing/2014/main" id="{532A03CF-CE3E-4047-82C0-0FC8E1C4886C}"/>
              </a:ext>
            </a:extLst>
          </p:cNvPr>
          <p:cNvCxnSpPr>
            <a:cxnSpLocks/>
            <a:stCxn id="95" idx="0"/>
            <a:endCxn id="94" idx="2"/>
          </p:cNvCxnSpPr>
          <p:nvPr/>
        </p:nvCxnSpPr>
        <p:spPr>
          <a:xfrm flipH="1" flipV="1">
            <a:off x="9395313" y="2510592"/>
            <a:ext cx="1384" cy="206381"/>
          </a:xfrm>
          <a:prstGeom prst="straightConnector1">
            <a:avLst/>
          </a:prstGeom>
          <a:ln w="3175">
            <a:headEnd type="triangle" w="sm" len="med"/>
            <a:tailEnd type="diamond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Rectangle 105">
            <a:extLst>
              <a:ext uri="{FF2B5EF4-FFF2-40B4-BE49-F238E27FC236}">
                <a16:creationId xmlns:a16="http://schemas.microsoft.com/office/drawing/2014/main" id="{CC91365D-6D0B-49C2-85B9-F27B1BC775EC}"/>
              </a:ext>
            </a:extLst>
          </p:cNvPr>
          <p:cNvSpPr/>
          <p:nvPr/>
        </p:nvSpPr>
        <p:spPr>
          <a:xfrm>
            <a:off x="10887889" y="5938836"/>
            <a:ext cx="1040408" cy="311285"/>
          </a:xfrm>
          <a:prstGeom prst="rect">
            <a:avLst/>
          </a:prstGeom>
          <a:noFill/>
          <a:ln>
            <a:solidFill>
              <a:schemeClr val="tx2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8000" tIns="48000" rIns="48000" bIns="48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609585" eaLnBrk="1" fontAlgn="auto" hangingPunct="1">
              <a:spcBef>
                <a:spcPts val="0"/>
              </a:spcBef>
              <a:spcAft>
                <a:spcPts val="400"/>
              </a:spcAft>
              <a:buSzPct val="100000"/>
              <a:defRPr/>
            </a:pPr>
            <a:r>
              <a:rPr lang="en-US" sz="1600" dirty="0">
                <a:solidFill>
                  <a:srgbClr val="124191"/>
                </a:solidFill>
                <a:latin typeface="Nokia Pure Text Light"/>
              </a:rPr>
              <a:t>NSS = 1.3</a:t>
            </a:r>
          </a:p>
        </p:txBody>
      </p:sp>
      <p:cxnSp>
        <p:nvCxnSpPr>
          <p:cNvPr id="107" name="Straight Arrow Connector 106">
            <a:extLst>
              <a:ext uri="{FF2B5EF4-FFF2-40B4-BE49-F238E27FC236}">
                <a16:creationId xmlns:a16="http://schemas.microsoft.com/office/drawing/2014/main" id="{AF72DB43-501A-45D8-A04B-5D58E217B006}"/>
              </a:ext>
            </a:extLst>
          </p:cNvPr>
          <p:cNvCxnSpPr>
            <a:cxnSpLocks/>
            <a:stCxn id="106" idx="1"/>
            <a:endCxn id="90" idx="2"/>
          </p:cNvCxnSpPr>
          <p:nvPr/>
        </p:nvCxnSpPr>
        <p:spPr>
          <a:xfrm flipH="1" flipV="1">
            <a:off x="10146094" y="6006273"/>
            <a:ext cx="741796" cy="88205"/>
          </a:xfrm>
          <a:prstGeom prst="straightConnector1">
            <a:avLst/>
          </a:prstGeom>
          <a:ln w="3175">
            <a:headEnd type="triangle" w="sm" len="med"/>
            <a:tailEnd type="diamond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411337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7C3EC19-BBF4-43D3-A455-B4371AE4014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z="2400" dirty="0">
                <a:solidFill>
                  <a:srgbClr val="FF0000"/>
                </a:solidFill>
                <a:latin typeface="Calibri"/>
              </a:rPr>
              <a:t> 	Motivation of the change request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954ED29-3CD9-453C-AB01-FA79C88267F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r>
              <a:rPr lang="en-GB" sz="3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Multiplicity </a:t>
            </a:r>
            <a:r>
              <a:rPr lang="en-GB" sz="3200" dirty="0" err="1">
                <a:solidFill>
                  <a:srgbClr val="FF0000"/>
                </a:solidFill>
                <a:latin typeface="+mj-lt"/>
                <a:ea typeface="+mj-ea"/>
                <a:cs typeface="+mj-cs"/>
              </a:rPr>
              <a:t>NetworkSlice</a:t>
            </a:r>
            <a:r>
              <a:rPr lang="en-GB" sz="3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- </a:t>
            </a:r>
            <a:r>
              <a:rPr lang="en-GB" sz="3200" dirty="0" err="1">
                <a:solidFill>
                  <a:srgbClr val="FF0000"/>
                </a:solidFill>
                <a:latin typeface="+mj-lt"/>
                <a:ea typeface="+mj-ea"/>
                <a:cs typeface="+mj-cs"/>
              </a:rPr>
              <a:t>NetworkSliceSubnet</a:t>
            </a:r>
            <a:endParaRPr lang="en-GB" sz="3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75D0BD14-FEAC-4560-98A4-85BCD77087C8}"/>
              </a:ext>
            </a:extLst>
          </p:cNvPr>
          <p:cNvSpPr txBox="1">
            <a:spLocks/>
          </p:cNvSpPr>
          <p:nvPr/>
        </p:nvSpPr>
        <p:spPr>
          <a:xfrm>
            <a:off x="556800" y="1437600"/>
            <a:ext cx="616556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2304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4626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6930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0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9234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382400" indent="-22860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612800" indent="-17145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7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843200" indent="-17145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 ea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defRPr/>
            </a:pPr>
            <a:r>
              <a:rPr lang="en-US" sz="1867" b="1" dirty="0">
                <a:solidFill>
                  <a:srgbClr val="001135"/>
                </a:solidFill>
                <a:latin typeface="+mn-lt"/>
                <a:cs typeface="Arial" panose="020B0604020202020204" pitchFamily="34" charset="0"/>
              </a:rPr>
              <a:t>“</a:t>
            </a:r>
            <a:r>
              <a:rPr lang="en-US" sz="2200" b="1" dirty="0">
                <a:solidFill>
                  <a:schemeClr val="tx1"/>
                </a:solidFill>
                <a:latin typeface="+mn-lt"/>
              </a:rPr>
              <a:t>Create network slice” from digital storefront point of view:</a:t>
            </a:r>
          </a:p>
          <a:p>
            <a:pPr marL="609585" lvl="1" indent="-609585" defTabSz="914377" ea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2"/>
              </a:buBlip>
              <a:defRPr/>
            </a:pPr>
            <a:r>
              <a:rPr lang="en-US" sz="1867" b="1" dirty="0">
                <a:solidFill>
                  <a:srgbClr val="001135"/>
                </a:solidFill>
                <a:latin typeface="+mn-lt"/>
                <a:cs typeface="Arial" panose="020B0604020202020204" pitchFamily="34" charset="0"/>
              </a:rPr>
              <a:t>Interaction across the interface:</a:t>
            </a:r>
          </a:p>
          <a:p>
            <a:pPr marL="609585" lvl="1" indent="-609585" defTabSz="914377" ea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2"/>
              </a:buBlip>
              <a:defRPr/>
            </a:pPr>
            <a:r>
              <a:rPr lang="en-US" sz="1867" dirty="0">
                <a:solidFill>
                  <a:srgbClr val="001135"/>
                </a:solidFill>
                <a:latin typeface="+mn-lt"/>
                <a:cs typeface="Arial" panose="020B0604020202020204" pitchFamily="34" charset="0"/>
              </a:rPr>
              <a:t>Digital storefront sends </a:t>
            </a:r>
            <a:r>
              <a:rPr lang="en-US" sz="1867" dirty="0" err="1">
                <a:solidFill>
                  <a:srgbClr val="001135"/>
                </a:solidFill>
                <a:latin typeface="+mn-lt"/>
                <a:cs typeface="Arial" panose="020B0604020202020204" pitchFamily="34" charset="0"/>
              </a:rPr>
              <a:t>createMOI</a:t>
            </a:r>
            <a:r>
              <a:rPr lang="en-US" sz="1867" dirty="0">
                <a:solidFill>
                  <a:srgbClr val="001135"/>
                </a:solidFill>
                <a:latin typeface="+mn-lt"/>
                <a:cs typeface="Arial" panose="020B0604020202020204" pitchFamily="34" charset="0"/>
              </a:rPr>
              <a:t>( </a:t>
            </a:r>
            <a:r>
              <a:rPr lang="en-US" sz="1867" dirty="0" err="1">
                <a:solidFill>
                  <a:srgbClr val="001135"/>
                </a:solidFill>
                <a:latin typeface="+mn-lt"/>
                <a:cs typeface="Arial" panose="020B0604020202020204" pitchFamily="34" charset="0"/>
              </a:rPr>
              <a:t>NetworkSlice</a:t>
            </a:r>
            <a:r>
              <a:rPr lang="en-US" sz="1867" dirty="0">
                <a:solidFill>
                  <a:srgbClr val="001135"/>
                </a:solidFill>
                <a:latin typeface="+mn-lt"/>
                <a:cs typeface="Arial" panose="020B0604020202020204" pitchFamily="34" charset="0"/>
              </a:rPr>
              <a:t> )</a:t>
            </a:r>
          </a:p>
          <a:p>
            <a:pPr marL="989013" lvl="1" indent="-379413" defTabSz="914377" ea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/>
            </a:pPr>
            <a:r>
              <a:rPr lang="en-US" sz="1500" dirty="0">
                <a:solidFill>
                  <a:schemeClr val="tx1"/>
                </a:solidFill>
                <a:latin typeface="+mn-lt"/>
              </a:rPr>
              <a:t>Including filled </a:t>
            </a:r>
            <a:r>
              <a:rPr lang="en-US" sz="1500" dirty="0" err="1">
                <a:solidFill>
                  <a:schemeClr val="tx1"/>
                </a:solidFill>
                <a:latin typeface="+mn-lt"/>
              </a:rPr>
              <a:t>ServiceProfile</a:t>
            </a:r>
            <a:r>
              <a:rPr lang="en-US" sz="1500" dirty="0">
                <a:solidFill>
                  <a:schemeClr val="tx1"/>
                </a:solidFill>
                <a:latin typeface="+mn-lt"/>
              </a:rPr>
              <a:t> as “intent”.</a:t>
            </a:r>
          </a:p>
          <a:p>
            <a:pPr marL="989013" lvl="1" indent="-379413" defTabSz="914377" ea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/>
            </a:pPr>
            <a:r>
              <a:rPr lang="en-US" sz="1500" dirty="0">
                <a:solidFill>
                  <a:schemeClr val="tx1"/>
                </a:solidFill>
                <a:latin typeface="+mn-lt"/>
              </a:rPr>
              <a:t>Does not include </a:t>
            </a:r>
            <a:r>
              <a:rPr lang="en-US" sz="1500" dirty="0" err="1">
                <a:solidFill>
                  <a:schemeClr val="tx1"/>
                </a:solidFill>
                <a:latin typeface="+mn-lt"/>
              </a:rPr>
              <a:t>NetworkSliceSubnet</a:t>
            </a:r>
            <a:r>
              <a:rPr lang="en-US" sz="1500" dirty="0">
                <a:solidFill>
                  <a:schemeClr val="tx1"/>
                </a:solidFill>
                <a:latin typeface="+mn-lt"/>
              </a:rPr>
              <a:t>, because the tenant does not want to and shall not be exposed to implementation details.</a:t>
            </a:r>
          </a:p>
          <a:p>
            <a:pPr defTabSz="914377" fontAlgn="auto">
              <a:spcAft>
                <a:spcPts val="800"/>
              </a:spcAft>
              <a:defRPr/>
            </a:pPr>
            <a:endParaRPr lang="en-US" dirty="0">
              <a:solidFill>
                <a:srgbClr val="001135"/>
              </a:solidFill>
              <a:latin typeface="+mn-lt"/>
              <a:cs typeface="Arial" panose="020B0604020202020204" pitchFamily="34" charset="0"/>
            </a:endParaRPr>
          </a:p>
          <a:p>
            <a:pPr marL="0" lvl="1" defTabSz="914377" ea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defRPr/>
            </a:pPr>
            <a:r>
              <a:rPr lang="en-US" sz="1867" b="1" dirty="0">
                <a:solidFill>
                  <a:srgbClr val="001135"/>
                </a:solidFill>
                <a:latin typeface="+mn-lt"/>
                <a:cs typeface="Arial" panose="020B0604020202020204" pitchFamily="34" charset="0"/>
              </a:rPr>
              <a:t>Problem #2: </a:t>
            </a:r>
          </a:p>
          <a:p>
            <a:pPr marL="609585" lvl="1" indent="-609585" defTabSz="914377" ea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2"/>
              </a:buBlip>
              <a:defRPr/>
            </a:pPr>
            <a:r>
              <a:rPr lang="en-US" sz="1867" dirty="0">
                <a:solidFill>
                  <a:srgbClr val="001135"/>
                </a:solidFill>
                <a:latin typeface="+mn-lt"/>
                <a:cs typeface="Arial" panose="020B0604020202020204" pitchFamily="34" charset="0"/>
              </a:rPr>
              <a:t>Due to the 1:1 relation between </a:t>
            </a:r>
            <a:r>
              <a:rPr lang="en-US" sz="1867" dirty="0" err="1">
                <a:solidFill>
                  <a:srgbClr val="001135"/>
                </a:solidFill>
                <a:latin typeface="+mn-lt"/>
                <a:cs typeface="Arial" panose="020B0604020202020204" pitchFamily="34" charset="0"/>
              </a:rPr>
              <a:t>NetworkSlice</a:t>
            </a:r>
            <a:r>
              <a:rPr lang="en-US" sz="1867" dirty="0">
                <a:solidFill>
                  <a:srgbClr val="001135"/>
                </a:solidFill>
                <a:latin typeface="+mn-lt"/>
                <a:cs typeface="Arial" panose="020B0604020202020204" pitchFamily="34" charset="0"/>
              </a:rPr>
              <a:t> and </a:t>
            </a:r>
            <a:r>
              <a:rPr lang="en-US" sz="1867" dirty="0" err="1">
                <a:solidFill>
                  <a:srgbClr val="001135"/>
                </a:solidFill>
                <a:latin typeface="+mn-lt"/>
                <a:cs typeface="Arial" panose="020B0604020202020204" pitchFamily="34" charset="0"/>
              </a:rPr>
              <a:t>NetworkSliceSubnet</a:t>
            </a:r>
            <a:r>
              <a:rPr lang="en-US" sz="1867" dirty="0">
                <a:solidFill>
                  <a:srgbClr val="001135"/>
                </a:solidFill>
                <a:latin typeface="+mn-lt"/>
                <a:cs typeface="Arial" panose="020B0604020202020204" pitchFamily="34" charset="0"/>
              </a:rPr>
              <a:t> the NRM does not allow </a:t>
            </a:r>
            <a:r>
              <a:rPr lang="en-US" sz="1867" dirty="0" err="1">
                <a:solidFill>
                  <a:srgbClr val="001135"/>
                </a:solidFill>
                <a:latin typeface="+mn-lt"/>
                <a:cs typeface="Arial" panose="020B0604020202020204" pitchFamily="34" charset="0"/>
              </a:rPr>
              <a:t>NetworkSlice</a:t>
            </a:r>
            <a:r>
              <a:rPr lang="en-US" sz="1867" dirty="0">
                <a:solidFill>
                  <a:srgbClr val="001135"/>
                </a:solidFill>
                <a:latin typeface="+mn-lt"/>
                <a:cs typeface="Arial" panose="020B0604020202020204" pitchFamily="34" charset="0"/>
              </a:rPr>
              <a:t> only.</a:t>
            </a:r>
          </a:p>
          <a:p>
            <a:pPr marL="609585" lvl="1" indent="-609585" defTabSz="914377" ea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2"/>
              </a:buBlip>
              <a:defRPr/>
            </a:pPr>
            <a:r>
              <a:rPr lang="en-US" sz="1867" dirty="0">
                <a:solidFill>
                  <a:srgbClr val="001135"/>
                </a:solidFill>
                <a:latin typeface="+mn-lt"/>
                <a:cs typeface="Arial" panose="020B0604020202020204" pitchFamily="34" charset="0"/>
              </a:rPr>
              <a:t>Due to the 1:1 association digital storefront must include a </a:t>
            </a:r>
            <a:r>
              <a:rPr lang="en-US" sz="1867" dirty="0" err="1">
                <a:solidFill>
                  <a:srgbClr val="001135"/>
                </a:solidFill>
                <a:latin typeface="+mn-lt"/>
                <a:cs typeface="Arial" panose="020B0604020202020204" pitchFamily="34" charset="0"/>
              </a:rPr>
              <a:t>NetworkSliceSubnet</a:t>
            </a:r>
            <a:endParaRPr lang="en-US" sz="1867" dirty="0">
              <a:solidFill>
                <a:srgbClr val="001135"/>
              </a:solidFill>
              <a:latin typeface="+mn-lt"/>
              <a:cs typeface="Arial" panose="020B0604020202020204" pitchFamily="34" charset="0"/>
            </a:endParaRPr>
          </a:p>
          <a:p>
            <a:pPr marL="436350" indent="-285750" defTabSz="914377" ea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Wingdings" panose="05000000000000000000" pitchFamily="2" charset="2"/>
              <a:buChar char="è"/>
              <a:defRPr/>
            </a:pPr>
            <a:r>
              <a:rPr lang="en-US" sz="1870">
                <a:solidFill>
                  <a:schemeClr val="tx1"/>
                </a:solidFill>
                <a:latin typeface="+mn-lt"/>
              </a:rPr>
              <a:t>   The </a:t>
            </a:r>
            <a:r>
              <a:rPr lang="en-US" sz="1870" dirty="0">
                <a:solidFill>
                  <a:schemeClr val="tx1"/>
                </a:solidFill>
                <a:latin typeface="+mn-lt"/>
              </a:rPr>
              <a:t>multiplicity does not meet the requirement to not bother the tenant with implementation details.</a:t>
            </a:r>
          </a:p>
        </p:txBody>
      </p:sp>
      <p:sp>
        <p:nvSpPr>
          <p:cNvPr id="24" name="Flowchart: Punched Tape 23">
            <a:extLst>
              <a:ext uri="{FF2B5EF4-FFF2-40B4-BE49-F238E27FC236}">
                <a16:creationId xmlns:a16="http://schemas.microsoft.com/office/drawing/2014/main" id="{3B56FADB-9DD5-49B5-83D2-6F1D4B137323}"/>
              </a:ext>
            </a:extLst>
          </p:cNvPr>
          <p:cNvSpPr/>
          <p:nvPr/>
        </p:nvSpPr>
        <p:spPr>
          <a:xfrm>
            <a:off x="9785967" y="1213658"/>
            <a:ext cx="982112" cy="461845"/>
          </a:xfrm>
          <a:prstGeom prst="flowChartPunchedTape">
            <a:avLst/>
          </a:prstGeom>
          <a:solidFill>
            <a:schemeClr val="bg1">
              <a:lumMod val="85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609585" eaLnBrk="1" fontAlgn="auto" hangingPunct="1">
              <a:spcBef>
                <a:spcPts val="0"/>
              </a:spcBef>
              <a:spcAft>
                <a:spcPts val="0"/>
              </a:spcAft>
              <a:buSzPct val="100000"/>
              <a:defRPr/>
            </a:pPr>
            <a:r>
              <a:rPr lang="en-US" sz="1600" dirty="0">
                <a:solidFill>
                  <a:srgbClr val="4D5766">
                    <a:lumMod val="50000"/>
                  </a:srgbClr>
                </a:solidFill>
                <a:latin typeface="Nokia Pure Text Light"/>
              </a:rPr>
              <a:t>Intent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0901A108-1974-4581-9008-BF20073D8CD7}"/>
              </a:ext>
            </a:extLst>
          </p:cNvPr>
          <p:cNvCxnSpPr>
            <a:cxnSpLocks/>
          </p:cNvCxnSpPr>
          <p:nvPr/>
        </p:nvCxnSpPr>
        <p:spPr>
          <a:xfrm>
            <a:off x="9395001" y="1416448"/>
            <a:ext cx="0" cy="402051"/>
          </a:xfrm>
          <a:prstGeom prst="straightConnector1">
            <a:avLst/>
          </a:prstGeom>
          <a:ln w="12700">
            <a:solidFill>
              <a:schemeClr val="tx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Group 16">
            <a:extLst>
              <a:ext uri="{FF2B5EF4-FFF2-40B4-BE49-F238E27FC236}">
                <a16:creationId xmlns:a16="http://schemas.microsoft.com/office/drawing/2014/main" id="{19C027D8-429C-4F1C-B0F9-07529FFE87FE}"/>
              </a:ext>
            </a:extLst>
          </p:cNvPr>
          <p:cNvGrpSpPr/>
          <p:nvPr/>
        </p:nvGrpSpPr>
        <p:grpSpPr>
          <a:xfrm>
            <a:off x="8936660" y="700897"/>
            <a:ext cx="916683" cy="770839"/>
            <a:chOff x="5745227" y="978230"/>
            <a:chExt cx="687512" cy="578129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5195D5D6-BEC7-4005-928F-EC9F8A7B47FB}"/>
                </a:ext>
              </a:extLst>
            </p:cNvPr>
            <p:cNvGrpSpPr/>
            <p:nvPr/>
          </p:nvGrpSpPr>
          <p:grpSpPr>
            <a:xfrm>
              <a:off x="5913689" y="978230"/>
              <a:ext cx="316195" cy="323404"/>
              <a:chOff x="5910348" y="978230"/>
              <a:chExt cx="594807" cy="966560"/>
            </a:xfrm>
          </p:grpSpPr>
          <p:sp>
            <p:nvSpPr>
              <p:cNvPr id="28" name="Flowchart: Connector 27">
                <a:extLst>
                  <a:ext uri="{FF2B5EF4-FFF2-40B4-BE49-F238E27FC236}">
                    <a16:creationId xmlns:a16="http://schemas.microsoft.com/office/drawing/2014/main" id="{CA73995B-DBD4-45A7-A8C6-73CA5966EB91}"/>
                  </a:ext>
                </a:extLst>
              </p:cNvPr>
              <p:cNvSpPr/>
              <p:nvPr/>
            </p:nvSpPr>
            <p:spPr>
              <a:xfrm>
                <a:off x="6125279" y="978230"/>
                <a:ext cx="164946" cy="170485"/>
              </a:xfrm>
              <a:prstGeom prst="flowChartConnector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09585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133">
                  <a:solidFill>
                    <a:srgbClr val="FFFFFF"/>
                  </a:solidFill>
                  <a:latin typeface="Nokia Pure Text Light"/>
                </a:endParaRPr>
              </a:p>
            </p:txBody>
          </p:sp>
          <p:cxnSp>
            <p:nvCxnSpPr>
              <p:cNvPr id="29" name="Straight Connector 28">
                <a:extLst>
                  <a:ext uri="{FF2B5EF4-FFF2-40B4-BE49-F238E27FC236}">
                    <a16:creationId xmlns:a16="http://schemas.microsoft.com/office/drawing/2014/main" id="{9ED1A471-1AD0-4970-9743-C2A1FCCDDB6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910348" y="1235402"/>
                <a:ext cx="594807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BD92FC6D-3228-452E-8389-39C61A495D0C}"/>
                  </a:ext>
                </a:extLst>
              </p:cNvPr>
              <p:cNvCxnSpPr>
                <a:cxnSpLocks/>
                <a:stCxn id="28" idx="4"/>
              </p:cNvCxnSpPr>
              <p:nvPr/>
            </p:nvCxnSpPr>
            <p:spPr>
              <a:xfrm flipH="1">
                <a:off x="6207752" y="1148715"/>
                <a:ext cx="0" cy="430545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>
                <a:extLst>
                  <a:ext uri="{FF2B5EF4-FFF2-40B4-BE49-F238E27FC236}">
                    <a16:creationId xmlns:a16="http://schemas.microsoft.com/office/drawing/2014/main" id="{3F2F5A34-E781-4888-9242-49DDE09A06A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966579" y="1579259"/>
                <a:ext cx="241172" cy="365531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>
                <a:extLst>
                  <a:ext uri="{FF2B5EF4-FFF2-40B4-BE49-F238E27FC236}">
                    <a16:creationId xmlns:a16="http://schemas.microsoft.com/office/drawing/2014/main" id="{C9A406EA-178C-4719-820E-8CFB2ABAB51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207752" y="1579259"/>
                <a:ext cx="241172" cy="365531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39249DF0-763F-4562-9F67-6C45DF31CD44}"/>
                </a:ext>
              </a:extLst>
            </p:cNvPr>
            <p:cNvSpPr txBox="1"/>
            <p:nvPr/>
          </p:nvSpPr>
          <p:spPr>
            <a:xfrm>
              <a:off x="5745227" y="1302443"/>
              <a:ext cx="687512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0958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solidFill>
                    <a:srgbClr val="124191"/>
                  </a:solidFill>
                  <a:latin typeface="Nokia Pure Text Light"/>
                  <a:cs typeface="+mn-cs"/>
                </a:rPr>
                <a:t>Tenant</a:t>
              </a:r>
              <a:endParaRPr lang="en-US" sz="2133" dirty="0">
                <a:solidFill>
                  <a:srgbClr val="124191"/>
                </a:solidFill>
                <a:latin typeface="Nokia Pure Text Light"/>
                <a:cs typeface="+mn-cs"/>
              </a:endParaRPr>
            </a:p>
          </p:txBody>
        </p:sp>
      </p:grpSp>
      <p:sp>
        <p:nvSpPr>
          <p:cNvPr id="34" name="Rectangle 33">
            <a:extLst>
              <a:ext uri="{FF2B5EF4-FFF2-40B4-BE49-F238E27FC236}">
                <a16:creationId xmlns:a16="http://schemas.microsoft.com/office/drawing/2014/main" id="{FAF78B07-08EB-4F03-A570-1981FB49C18C}"/>
              </a:ext>
            </a:extLst>
          </p:cNvPr>
          <p:cNvSpPr/>
          <p:nvPr/>
        </p:nvSpPr>
        <p:spPr>
          <a:xfrm>
            <a:off x="8795048" y="4152257"/>
            <a:ext cx="1139437" cy="3112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09585" eaLnBrk="1" fontAlgn="auto" hangingPunct="1">
              <a:spcBef>
                <a:spcPts val="0"/>
              </a:spcBef>
              <a:spcAft>
                <a:spcPts val="400"/>
              </a:spcAft>
              <a:buSzPct val="100000"/>
              <a:defRPr/>
            </a:pPr>
            <a:r>
              <a:rPr lang="en-US" sz="1600" dirty="0">
                <a:solidFill>
                  <a:srgbClr val="124191"/>
                </a:solidFill>
                <a:latin typeface="Nokia Pure Text Light"/>
              </a:rPr>
              <a:t>NSMF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C06CCD8F-3E4A-4637-BACD-04DC7CB9CEEA}"/>
              </a:ext>
            </a:extLst>
          </p:cNvPr>
          <p:cNvSpPr/>
          <p:nvPr/>
        </p:nvSpPr>
        <p:spPr>
          <a:xfrm>
            <a:off x="6779737" y="4237835"/>
            <a:ext cx="5240143" cy="2096681"/>
          </a:xfrm>
          <a:prstGeom prst="rect">
            <a:avLst/>
          </a:prstGeom>
          <a:noFill/>
          <a:ln>
            <a:solidFill>
              <a:schemeClr val="tx2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09585" eaLnBrk="1" fontAlgn="auto" hangingPunct="1">
              <a:spcBef>
                <a:spcPts val="0"/>
              </a:spcBef>
              <a:spcAft>
                <a:spcPts val="400"/>
              </a:spcAft>
              <a:buSzPct val="100000"/>
              <a:defRPr/>
            </a:pPr>
            <a:endParaRPr lang="en-US" sz="1600" dirty="0">
              <a:solidFill>
                <a:srgbClr val="124191"/>
              </a:solidFill>
              <a:latin typeface="Nokia Pure Text Ligh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5CBA74FF-B5F9-4DCB-9E8F-909A1A195FAF}"/>
              </a:ext>
            </a:extLst>
          </p:cNvPr>
          <p:cNvSpPr/>
          <p:nvPr/>
        </p:nvSpPr>
        <p:spPr>
          <a:xfrm>
            <a:off x="7261728" y="4525684"/>
            <a:ext cx="1676760" cy="340471"/>
          </a:xfrm>
          <a:prstGeom prst="rect">
            <a:avLst/>
          </a:prstGeom>
          <a:noFill/>
          <a:ln>
            <a:solidFill>
              <a:schemeClr val="tx2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8000" tIns="48000" rIns="48000" bIns="48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609585" eaLnBrk="1" fontAlgn="auto" hangingPunct="1">
              <a:spcBef>
                <a:spcPts val="0"/>
              </a:spcBef>
              <a:spcAft>
                <a:spcPts val="400"/>
              </a:spcAft>
              <a:buSzPct val="100000"/>
              <a:defRPr/>
            </a:pPr>
            <a:r>
              <a:rPr lang="en-US" sz="1600" dirty="0" err="1">
                <a:solidFill>
                  <a:srgbClr val="124191"/>
                </a:solidFill>
                <a:latin typeface="Nokia Pure Text Light"/>
              </a:rPr>
              <a:t>NetworkSlice</a:t>
            </a:r>
            <a:r>
              <a:rPr lang="en-US" sz="1600" dirty="0">
                <a:solidFill>
                  <a:srgbClr val="124191"/>
                </a:solidFill>
                <a:latin typeface="Nokia Pure Text Light"/>
              </a:rPr>
              <a:t> = 1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CD4C11BB-124B-47B6-BC3A-1F09B75F906E}"/>
              </a:ext>
            </a:extLst>
          </p:cNvPr>
          <p:cNvSpPr/>
          <p:nvPr/>
        </p:nvSpPr>
        <p:spPr>
          <a:xfrm>
            <a:off x="6889389" y="5160688"/>
            <a:ext cx="2429668" cy="338416"/>
          </a:xfrm>
          <a:prstGeom prst="rect">
            <a:avLst/>
          </a:prstGeom>
          <a:noFill/>
          <a:ln>
            <a:solidFill>
              <a:schemeClr val="tx2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8000" tIns="0" rIns="48000" bIns="48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609585" eaLnBrk="1" fontAlgn="auto" hangingPunct="1">
              <a:spcBef>
                <a:spcPts val="0"/>
              </a:spcBef>
              <a:spcAft>
                <a:spcPts val="400"/>
              </a:spcAft>
              <a:buSzPct val="100000"/>
              <a:defRPr/>
            </a:pPr>
            <a:r>
              <a:rPr lang="en-US" sz="1600" dirty="0" err="1">
                <a:solidFill>
                  <a:srgbClr val="124191"/>
                </a:solidFill>
                <a:latin typeface="Nokia Pure Text Light"/>
              </a:rPr>
              <a:t>NetworkSliceSubnet</a:t>
            </a:r>
            <a:r>
              <a:rPr lang="en-US" sz="1600" dirty="0">
                <a:solidFill>
                  <a:srgbClr val="124191"/>
                </a:solidFill>
                <a:latin typeface="Nokia Pure Text Light"/>
              </a:rPr>
              <a:t> = 1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9ECB1110-D519-47D5-8E9A-02602B07CD29}"/>
              </a:ext>
            </a:extLst>
          </p:cNvPr>
          <p:cNvSpPr/>
          <p:nvPr/>
        </p:nvSpPr>
        <p:spPr>
          <a:xfrm>
            <a:off x="8077865" y="1848492"/>
            <a:ext cx="2632952" cy="1339245"/>
          </a:xfrm>
          <a:prstGeom prst="rect">
            <a:avLst/>
          </a:prstGeom>
          <a:noFill/>
          <a:ln>
            <a:solidFill>
              <a:schemeClr val="tx2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8000" tIns="48000" rIns="48000" bIns="48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609585" eaLnBrk="1" fontAlgn="auto" hangingPunct="1">
              <a:spcBef>
                <a:spcPts val="0"/>
              </a:spcBef>
              <a:spcAft>
                <a:spcPts val="400"/>
              </a:spcAft>
              <a:buSzPct val="100000"/>
              <a:defRPr/>
            </a:pPr>
            <a:r>
              <a:rPr lang="en-US" sz="1600" dirty="0">
                <a:solidFill>
                  <a:srgbClr val="001135">
                    <a:lumMod val="75000"/>
                    <a:lumOff val="25000"/>
                  </a:srgbClr>
                </a:solidFill>
                <a:latin typeface="Nokia Pure Text Light"/>
              </a:rPr>
              <a:t>Digital storefront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4215B5E0-C3E9-4F6D-88C7-70CD5A77D688}"/>
              </a:ext>
            </a:extLst>
          </p:cNvPr>
          <p:cNvSpPr/>
          <p:nvPr/>
        </p:nvSpPr>
        <p:spPr>
          <a:xfrm>
            <a:off x="8455471" y="5738357"/>
            <a:ext cx="1040408" cy="311285"/>
          </a:xfrm>
          <a:prstGeom prst="rect">
            <a:avLst/>
          </a:prstGeom>
          <a:noFill/>
          <a:ln>
            <a:solidFill>
              <a:schemeClr val="tx2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8000" tIns="48000" rIns="48000" bIns="48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609585" eaLnBrk="1" fontAlgn="auto" hangingPunct="1">
              <a:spcBef>
                <a:spcPts val="0"/>
              </a:spcBef>
              <a:spcAft>
                <a:spcPts val="400"/>
              </a:spcAft>
              <a:buSzPct val="100000"/>
              <a:defRPr/>
            </a:pPr>
            <a:r>
              <a:rPr lang="en-US" sz="1600" dirty="0">
                <a:solidFill>
                  <a:srgbClr val="124191"/>
                </a:solidFill>
                <a:latin typeface="Nokia Pure Text Light"/>
              </a:rPr>
              <a:t>NSS = 1.1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E9D7A20B-1A12-46AD-90ED-F2F7750E664C}"/>
              </a:ext>
            </a:extLst>
          </p:cNvPr>
          <p:cNvSpPr/>
          <p:nvPr/>
        </p:nvSpPr>
        <p:spPr>
          <a:xfrm>
            <a:off x="9625889" y="5724813"/>
            <a:ext cx="1040408" cy="311285"/>
          </a:xfrm>
          <a:prstGeom prst="rect">
            <a:avLst/>
          </a:prstGeom>
          <a:noFill/>
          <a:ln>
            <a:solidFill>
              <a:schemeClr val="tx2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8000" tIns="48000" rIns="48000" bIns="48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609585" eaLnBrk="1" fontAlgn="auto" hangingPunct="1">
              <a:spcBef>
                <a:spcPts val="0"/>
              </a:spcBef>
              <a:spcAft>
                <a:spcPts val="400"/>
              </a:spcAft>
              <a:buSzPct val="100000"/>
              <a:defRPr/>
            </a:pPr>
            <a:r>
              <a:rPr lang="en-US" sz="1600" dirty="0">
                <a:solidFill>
                  <a:srgbClr val="124191"/>
                </a:solidFill>
                <a:latin typeface="Nokia Pure Text Light"/>
              </a:rPr>
              <a:t>NSS = 1.2</a:t>
            </a:r>
          </a:p>
        </p:txBody>
      </p: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ED33FD12-B5C2-439A-B9A9-1E0711F7434F}"/>
              </a:ext>
            </a:extLst>
          </p:cNvPr>
          <p:cNvCxnSpPr>
            <a:cxnSpLocks/>
            <a:stCxn id="37" idx="0"/>
            <a:endCxn id="36" idx="2"/>
          </p:cNvCxnSpPr>
          <p:nvPr/>
        </p:nvCxnSpPr>
        <p:spPr>
          <a:xfrm flipH="1" flipV="1">
            <a:off x="8100108" y="4866154"/>
            <a:ext cx="4115" cy="294535"/>
          </a:xfrm>
          <a:prstGeom prst="straightConnector1">
            <a:avLst/>
          </a:prstGeom>
          <a:ln w="3175">
            <a:headEnd type="triangle" w="sm" len="med"/>
            <a:tailEnd type="diamond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>
            <a:extLst>
              <a:ext uri="{FF2B5EF4-FFF2-40B4-BE49-F238E27FC236}">
                <a16:creationId xmlns:a16="http://schemas.microsoft.com/office/drawing/2014/main" id="{64EE22AE-AB86-4B07-A403-DBA7D329DA5E}"/>
              </a:ext>
            </a:extLst>
          </p:cNvPr>
          <p:cNvCxnSpPr>
            <a:cxnSpLocks/>
            <a:stCxn id="41" idx="0"/>
            <a:endCxn id="37" idx="2"/>
          </p:cNvCxnSpPr>
          <p:nvPr/>
        </p:nvCxnSpPr>
        <p:spPr>
          <a:xfrm flipH="1" flipV="1">
            <a:off x="8104223" y="5499105"/>
            <a:ext cx="871452" cy="239252"/>
          </a:xfrm>
          <a:prstGeom prst="straightConnector1">
            <a:avLst/>
          </a:prstGeom>
          <a:ln w="3175">
            <a:headEnd type="triangle" w="sm" len="med"/>
            <a:tailEnd type="non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04BFABB6-5F78-4FC7-B499-323ED6CEAC41}"/>
              </a:ext>
            </a:extLst>
          </p:cNvPr>
          <p:cNvCxnSpPr>
            <a:cxnSpLocks/>
            <a:stCxn id="55" idx="0"/>
            <a:endCxn id="37" idx="2"/>
          </p:cNvCxnSpPr>
          <p:nvPr/>
        </p:nvCxnSpPr>
        <p:spPr>
          <a:xfrm flipH="1" flipV="1">
            <a:off x="8104223" y="5499105"/>
            <a:ext cx="2041871" cy="225708"/>
          </a:xfrm>
          <a:prstGeom prst="straightConnector1">
            <a:avLst/>
          </a:prstGeom>
          <a:ln w="3175">
            <a:headEnd type="triangle" w="sm" len="med"/>
            <a:tailEnd type="diamond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Rectangle 63">
            <a:extLst>
              <a:ext uri="{FF2B5EF4-FFF2-40B4-BE49-F238E27FC236}">
                <a16:creationId xmlns:a16="http://schemas.microsoft.com/office/drawing/2014/main" id="{BE6F5054-CABA-4260-B7AF-A27B3414ADE6}"/>
              </a:ext>
            </a:extLst>
          </p:cNvPr>
          <p:cNvSpPr/>
          <p:nvPr/>
        </p:nvSpPr>
        <p:spPr>
          <a:xfrm>
            <a:off x="8636069" y="2199307"/>
            <a:ext cx="1518489" cy="311285"/>
          </a:xfrm>
          <a:prstGeom prst="rect">
            <a:avLst/>
          </a:prstGeom>
          <a:noFill/>
          <a:ln>
            <a:solidFill>
              <a:schemeClr val="tx2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8000" tIns="48000" rIns="48000" bIns="48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609585" eaLnBrk="1" fontAlgn="auto" hangingPunct="1">
              <a:spcBef>
                <a:spcPts val="0"/>
              </a:spcBef>
              <a:spcAft>
                <a:spcPts val="400"/>
              </a:spcAft>
              <a:buSzPct val="100000"/>
              <a:defRPr/>
            </a:pPr>
            <a:r>
              <a:rPr lang="en-US" sz="1600" dirty="0" err="1">
                <a:solidFill>
                  <a:srgbClr val="124191"/>
                </a:solidFill>
                <a:latin typeface="Nokia Pure Text Light"/>
              </a:rPr>
              <a:t>NetworkSlice</a:t>
            </a:r>
            <a:endParaRPr lang="en-US" sz="1600" dirty="0">
              <a:solidFill>
                <a:srgbClr val="124191"/>
              </a:solidFill>
              <a:latin typeface="Nokia Pure Text Light"/>
            </a:endParaRP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45FF07D7-3B8A-4AEB-A489-F3DFBF6F8FB2}"/>
              </a:ext>
            </a:extLst>
          </p:cNvPr>
          <p:cNvSpPr/>
          <p:nvPr/>
        </p:nvSpPr>
        <p:spPr>
          <a:xfrm>
            <a:off x="8637453" y="2716974"/>
            <a:ext cx="1518489" cy="311285"/>
          </a:xfrm>
          <a:prstGeom prst="rect">
            <a:avLst/>
          </a:prstGeom>
          <a:noFill/>
          <a:ln>
            <a:solidFill>
              <a:schemeClr val="tx2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8000" tIns="48000" rIns="48000" bIns="48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609585" eaLnBrk="1" fontAlgn="auto" hangingPunct="1">
              <a:spcBef>
                <a:spcPts val="0"/>
              </a:spcBef>
              <a:spcAft>
                <a:spcPts val="400"/>
              </a:spcAft>
              <a:buSzPct val="100000"/>
              <a:defRPr/>
            </a:pPr>
            <a:r>
              <a:rPr lang="en-US" sz="1600" dirty="0" err="1">
                <a:solidFill>
                  <a:srgbClr val="124191"/>
                </a:solidFill>
                <a:latin typeface="Nokia Pure Text Light"/>
              </a:rPr>
              <a:t>ServiceProfile</a:t>
            </a:r>
            <a:endParaRPr lang="en-US" sz="1600" dirty="0">
              <a:solidFill>
                <a:srgbClr val="124191"/>
              </a:solidFill>
              <a:latin typeface="Nokia Pure Text Light"/>
            </a:endParaRPr>
          </a:p>
        </p:txBody>
      </p:sp>
      <p:cxnSp>
        <p:nvCxnSpPr>
          <p:cNvPr id="66" name="Straight Arrow Connector 65">
            <a:extLst>
              <a:ext uri="{FF2B5EF4-FFF2-40B4-BE49-F238E27FC236}">
                <a16:creationId xmlns:a16="http://schemas.microsoft.com/office/drawing/2014/main" id="{114AAA58-DDB7-4642-A549-A502AA483B78}"/>
              </a:ext>
            </a:extLst>
          </p:cNvPr>
          <p:cNvCxnSpPr>
            <a:cxnSpLocks/>
            <a:stCxn id="65" idx="0"/>
            <a:endCxn id="64" idx="2"/>
          </p:cNvCxnSpPr>
          <p:nvPr/>
        </p:nvCxnSpPr>
        <p:spPr>
          <a:xfrm flipH="1" flipV="1">
            <a:off x="9395313" y="2510592"/>
            <a:ext cx="1384" cy="206381"/>
          </a:xfrm>
          <a:prstGeom prst="straightConnector1">
            <a:avLst/>
          </a:prstGeom>
          <a:ln w="3175">
            <a:headEnd type="triangle" w="sm" len="med"/>
            <a:tailEnd type="diamond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Flowchart: Punched Tape 37">
            <a:extLst>
              <a:ext uri="{FF2B5EF4-FFF2-40B4-BE49-F238E27FC236}">
                <a16:creationId xmlns:a16="http://schemas.microsoft.com/office/drawing/2014/main" id="{A61BF464-C39F-41E3-9BAB-E36ECA3C1DBB}"/>
              </a:ext>
            </a:extLst>
          </p:cNvPr>
          <p:cNvSpPr/>
          <p:nvPr/>
        </p:nvSpPr>
        <p:spPr>
          <a:xfrm>
            <a:off x="7449187" y="3343441"/>
            <a:ext cx="1837415" cy="687868"/>
          </a:xfrm>
          <a:prstGeom prst="flowChartPunchedTape">
            <a:avLst/>
          </a:prstGeom>
          <a:solidFill>
            <a:schemeClr val="bg1">
              <a:lumMod val="85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609585" eaLnBrk="1" fontAlgn="auto" hangingPunct="1">
              <a:spcBef>
                <a:spcPts val="0"/>
              </a:spcBef>
              <a:spcAft>
                <a:spcPts val="400"/>
              </a:spcAft>
              <a:buSzPct val="100000"/>
              <a:defRPr/>
            </a:pPr>
            <a:r>
              <a:rPr lang="en-US" sz="1600" dirty="0">
                <a:solidFill>
                  <a:srgbClr val="4D5766">
                    <a:lumMod val="50000"/>
                  </a:srgbClr>
                </a:solidFill>
                <a:latin typeface="Nokia Pure Text Light"/>
              </a:rPr>
              <a:t>Create </a:t>
            </a:r>
            <a:r>
              <a:rPr lang="en-US" sz="1600" dirty="0" err="1">
                <a:solidFill>
                  <a:srgbClr val="4D5766">
                    <a:lumMod val="50000"/>
                  </a:srgbClr>
                </a:solidFill>
                <a:latin typeface="Nokia Pure Text Light"/>
              </a:rPr>
              <a:t>NetworkSlice</a:t>
            </a:r>
            <a:endParaRPr lang="en-US" sz="1600" dirty="0">
              <a:solidFill>
                <a:srgbClr val="4D5766">
                  <a:lumMod val="50000"/>
                </a:srgbClr>
              </a:solidFill>
              <a:latin typeface="Nokia Pure Text Light"/>
            </a:endParaRPr>
          </a:p>
        </p:txBody>
      </p: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7C0C1B70-BAB0-45E7-B2B3-2A85EAE98DDD}"/>
              </a:ext>
            </a:extLst>
          </p:cNvPr>
          <p:cNvCxnSpPr>
            <a:cxnSpLocks/>
            <a:stCxn id="40" idx="2"/>
            <a:endCxn id="35" idx="0"/>
          </p:cNvCxnSpPr>
          <p:nvPr/>
        </p:nvCxnSpPr>
        <p:spPr>
          <a:xfrm>
            <a:off x="9394341" y="3187737"/>
            <a:ext cx="5468" cy="1050098"/>
          </a:xfrm>
          <a:prstGeom prst="straightConnector1">
            <a:avLst/>
          </a:prstGeom>
          <a:ln w="25400">
            <a:solidFill>
              <a:schemeClr val="bg2">
                <a:lumMod val="50000"/>
              </a:schemeClr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Rectangle 74">
            <a:extLst>
              <a:ext uri="{FF2B5EF4-FFF2-40B4-BE49-F238E27FC236}">
                <a16:creationId xmlns:a16="http://schemas.microsoft.com/office/drawing/2014/main" id="{97226A05-1AE1-4E23-8ADC-3EE1FC54BACC}"/>
              </a:ext>
            </a:extLst>
          </p:cNvPr>
          <p:cNvSpPr/>
          <p:nvPr/>
        </p:nvSpPr>
        <p:spPr>
          <a:xfrm>
            <a:off x="10887889" y="5968661"/>
            <a:ext cx="1040408" cy="311285"/>
          </a:xfrm>
          <a:prstGeom prst="rect">
            <a:avLst/>
          </a:prstGeom>
          <a:noFill/>
          <a:ln>
            <a:solidFill>
              <a:schemeClr val="tx2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8000" tIns="48000" rIns="48000" bIns="48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609585" eaLnBrk="1" fontAlgn="auto" hangingPunct="1">
              <a:spcBef>
                <a:spcPts val="0"/>
              </a:spcBef>
              <a:spcAft>
                <a:spcPts val="400"/>
              </a:spcAft>
              <a:buSzPct val="100000"/>
              <a:defRPr/>
            </a:pPr>
            <a:r>
              <a:rPr lang="en-US" sz="1600" dirty="0">
                <a:solidFill>
                  <a:srgbClr val="124191"/>
                </a:solidFill>
                <a:latin typeface="Nokia Pure Text Light"/>
              </a:rPr>
              <a:t>NSS = 1.3</a:t>
            </a:r>
          </a:p>
        </p:txBody>
      </p:sp>
      <p:cxnSp>
        <p:nvCxnSpPr>
          <p:cNvPr id="76" name="Straight Arrow Connector 75">
            <a:extLst>
              <a:ext uri="{FF2B5EF4-FFF2-40B4-BE49-F238E27FC236}">
                <a16:creationId xmlns:a16="http://schemas.microsoft.com/office/drawing/2014/main" id="{ECE75EE9-ECD8-40AB-9742-919957A84CCB}"/>
              </a:ext>
            </a:extLst>
          </p:cNvPr>
          <p:cNvCxnSpPr>
            <a:cxnSpLocks/>
            <a:stCxn id="75" idx="1"/>
          </p:cNvCxnSpPr>
          <p:nvPr/>
        </p:nvCxnSpPr>
        <p:spPr>
          <a:xfrm flipH="1" flipV="1">
            <a:off x="10146094" y="6036098"/>
            <a:ext cx="741796" cy="88205"/>
          </a:xfrm>
          <a:prstGeom prst="straightConnector1">
            <a:avLst/>
          </a:prstGeom>
          <a:ln w="3175">
            <a:headEnd type="triangle" w="sm" len="med"/>
            <a:tailEnd type="diamond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754213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7C3EC19-BBF4-43D3-A455-B4371AE4014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z="2400" dirty="0">
                <a:solidFill>
                  <a:srgbClr val="FF0000"/>
                </a:solidFill>
                <a:latin typeface="Calibri"/>
              </a:rPr>
              <a:t> 	Motivation of the change request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954ED29-3CD9-453C-AB01-FA79C88267F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r>
              <a:rPr lang="en-GB" sz="3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Multiplicity </a:t>
            </a:r>
            <a:r>
              <a:rPr lang="en-GB" sz="3200" dirty="0" err="1">
                <a:solidFill>
                  <a:srgbClr val="FF0000"/>
                </a:solidFill>
                <a:latin typeface="+mj-lt"/>
                <a:ea typeface="+mj-ea"/>
                <a:cs typeface="+mj-cs"/>
              </a:rPr>
              <a:t>NetworkSlice</a:t>
            </a:r>
            <a:r>
              <a:rPr lang="en-GB" sz="3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- </a:t>
            </a:r>
            <a:r>
              <a:rPr lang="en-GB" sz="3200" dirty="0" err="1">
                <a:solidFill>
                  <a:srgbClr val="FF0000"/>
                </a:solidFill>
                <a:latin typeface="+mj-lt"/>
                <a:ea typeface="+mj-ea"/>
                <a:cs typeface="+mj-cs"/>
              </a:rPr>
              <a:t>NetworkSliceSubnet</a:t>
            </a:r>
            <a:endParaRPr lang="en-GB" sz="3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75D0BD14-FEAC-4560-98A4-85BCD77087C8}"/>
              </a:ext>
            </a:extLst>
          </p:cNvPr>
          <p:cNvSpPr txBox="1">
            <a:spLocks/>
          </p:cNvSpPr>
          <p:nvPr/>
        </p:nvSpPr>
        <p:spPr>
          <a:xfrm>
            <a:off x="556800" y="1437600"/>
            <a:ext cx="6165560" cy="4747200"/>
          </a:xfrm>
          <a:prstGeom prst="rect">
            <a:avLst/>
          </a:prstGeom>
        </p:spPr>
        <p:txBody>
          <a:bodyPr lIns="0" tIns="0" rIns="0" bIns="0">
            <a:normAutofit fontScale="77500" lnSpcReduction="20000"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2304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4626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6930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0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9234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382400" indent="-22860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612800" indent="-17145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7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843200" indent="-17145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 ea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defRPr/>
            </a:pPr>
            <a:r>
              <a:rPr lang="en-US" sz="2400" b="1" dirty="0">
                <a:solidFill>
                  <a:schemeClr val="tx1"/>
                </a:solidFill>
                <a:latin typeface="+mn-lt"/>
              </a:rPr>
              <a:t>“Create network slice” from tenant point of view:</a:t>
            </a:r>
          </a:p>
          <a:p>
            <a:pPr marL="609585" lvl="1" indent="-609585" defTabSz="914377" ea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2"/>
              </a:buBlip>
              <a:defRPr/>
            </a:pPr>
            <a:r>
              <a:rPr lang="en-US" sz="2400" dirty="0">
                <a:solidFill>
                  <a:schemeClr val="tx1"/>
                </a:solidFill>
                <a:latin typeface="+mn-lt"/>
              </a:rPr>
              <a:t>Interaction across the interface:</a:t>
            </a:r>
          </a:p>
          <a:p>
            <a:pPr marL="609585" lvl="1" indent="-609585" defTabSz="914377" ea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2"/>
              </a:buBlip>
              <a:defRPr/>
            </a:pPr>
            <a:r>
              <a:rPr lang="en-US" sz="2400" dirty="0">
                <a:solidFill>
                  <a:schemeClr val="tx1"/>
                </a:solidFill>
                <a:latin typeface="+mn-lt"/>
              </a:rPr>
              <a:t>Digital storefront sends </a:t>
            </a:r>
            <a:r>
              <a:rPr lang="en-US" sz="2400" dirty="0" err="1">
                <a:solidFill>
                  <a:schemeClr val="tx1"/>
                </a:solidFill>
                <a:latin typeface="+mn-lt"/>
              </a:rPr>
              <a:t>createMOI</a:t>
            </a:r>
            <a:r>
              <a:rPr lang="en-US" sz="2400" dirty="0">
                <a:solidFill>
                  <a:schemeClr val="tx1"/>
                </a:solidFill>
                <a:latin typeface="+mn-lt"/>
              </a:rPr>
              <a:t>( </a:t>
            </a:r>
            <a:r>
              <a:rPr lang="en-US" sz="2400" dirty="0" err="1">
                <a:solidFill>
                  <a:schemeClr val="tx1"/>
                </a:solidFill>
                <a:latin typeface="+mn-lt"/>
              </a:rPr>
              <a:t>NetworkSlice</a:t>
            </a:r>
            <a:r>
              <a:rPr lang="en-US" sz="2400" dirty="0">
                <a:solidFill>
                  <a:schemeClr val="tx1"/>
                </a:solidFill>
                <a:latin typeface="+mn-lt"/>
              </a:rPr>
              <a:t> )</a:t>
            </a:r>
          </a:p>
          <a:p>
            <a:pPr defTabSz="914377" ea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defRPr/>
            </a:pPr>
            <a:endParaRPr lang="en-US" sz="2400" dirty="0">
              <a:solidFill>
                <a:schemeClr val="tx1"/>
              </a:solidFill>
              <a:latin typeface="+mn-lt"/>
            </a:endParaRPr>
          </a:p>
          <a:p>
            <a:pPr marL="609585" indent="-609585" defTabSz="914377" ea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/>
            </a:pPr>
            <a:r>
              <a:rPr lang="en-US" sz="2400" i="1" u="sng" dirty="0">
                <a:solidFill>
                  <a:schemeClr val="tx1"/>
                </a:solidFill>
                <a:latin typeface="+mn-lt"/>
              </a:rPr>
              <a:t>Internally</a:t>
            </a:r>
            <a:r>
              <a:rPr lang="en-US" sz="2400" dirty="0">
                <a:solidFill>
                  <a:schemeClr val="tx1"/>
                </a:solidFill>
                <a:latin typeface="+mn-lt"/>
              </a:rPr>
              <a:t> NSMF creates a new instance of </a:t>
            </a:r>
            <a:r>
              <a:rPr lang="en-US" sz="2400" dirty="0" err="1">
                <a:solidFill>
                  <a:schemeClr val="tx1"/>
                </a:solidFill>
                <a:latin typeface="+mn-lt"/>
              </a:rPr>
              <a:t>NetworkSlice</a:t>
            </a:r>
            <a:r>
              <a:rPr lang="en-US" sz="2400" dirty="0">
                <a:solidFill>
                  <a:schemeClr val="tx1"/>
                </a:solidFill>
                <a:latin typeface="+mn-lt"/>
              </a:rPr>
              <a:t>=2</a:t>
            </a:r>
          </a:p>
          <a:p>
            <a:pPr marL="989013" lvl="1" indent="-379413" defTabSz="914377" ea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/>
            </a:pPr>
            <a:r>
              <a:rPr lang="en-US" sz="1800" dirty="0">
                <a:solidFill>
                  <a:schemeClr val="tx1"/>
                </a:solidFill>
                <a:latin typeface="+mn-lt"/>
              </a:rPr>
              <a:t>This </a:t>
            </a:r>
            <a:r>
              <a:rPr lang="en-US" sz="1800" i="1" u="sng" dirty="0">
                <a:solidFill>
                  <a:schemeClr val="tx1"/>
                </a:solidFill>
                <a:latin typeface="+mn-lt"/>
              </a:rPr>
              <a:t>must </a:t>
            </a:r>
            <a:r>
              <a:rPr lang="en-US" sz="1800" dirty="0">
                <a:solidFill>
                  <a:schemeClr val="tx1"/>
                </a:solidFill>
                <a:latin typeface="+mn-lt"/>
              </a:rPr>
              <a:t>be different from </a:t>
            </a:r>
            <a:r>
              <a:rPr lang="en-US" sz="1800" dirty="0" err="1">
                <a:solidFill>
                  <a:schemeClr val="tx1"/>
                </a:solidFill>
                <a:latin typeface="+mn-lt"/>
              </a:rPr>
              <a:t>NetworkSlice</a:t>
            </a:r>
            <a:r>
              <a:rPr lang="en-US" sz="1800" dirty="0">
                <a:solidFill>
                  <a:schemeClr val="tx1"/>
                </a:solidFill>
                <a:latin typeface="+mn-lt"/>
              </a:rPr>
              <a:t>=1, because otherwise the operator would expose service profiles of existing tenants to the new tenant (slide </a:t>
            </a:r>
            <a:r>
              <a:rPr lang="en-US" sz="1800" dirty="0">
                <a:solidFill>
                  <a:schemeClr val="tx1"/>
                </a:solidFill>
                <a:latin typeface="+mn-lt"/>
                <a:hlinkClick r:id="rId4" action="ppaction://hlinksldjump"/>
              </a:rPr>
              <a:t>11</a:t>
            </a:r>
            <a:r>
              <a:rPr lang="en-US" sz="1800" dirty="0">
                <a:solidFill>
                  <a:schemeClr val="tx1"/>
                </a:solidFill>
                <a:latin typeface="+mn-lt"/>
              </a:rPr>
              <a:t> &amp; </a:t>
            </a:r>
            <a:r>
              <a:rPr lang="en-US" sz="1800" dirty="0">
                <a:solidFill>
                  <a:schemeClr val="tx1"/>
                </a:solidFill>
                <a:latin typeface="+mn-lt"/>
                <a:hlinkClick r:id="rId5" action="ppaction://hlinksldjump"/>
              </a:rPr>
              <a:t>12</a:t>
            </a:r>
            <a:r>
              <a:rPr lang="en-US" sz="1800" dirty="0">
                <a:solidFill>
                  <a:schemeClr val="tx1"/>
                </a:solidFill>
                <a:latin typeface="+mn-lt"/>
              </a:rPr>
              <a:t>).</a:t>
            </a:r>
          </a:p>
          <a:p>
            <a:pPr marL="228594" indent="-228594" defTabSz="609585" fontAlgn="auto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sz="1867" i="1" u="sng" dirty="0">
              <a:solidFill>
                <a:srgbClr val="124191"/>
              </a:solidFill>
              <a:latin typeface="+mn-lt"/>
              <a:cs typeface="Arial" panose="020B0604020202020204" pitchFamily="34" charset="0"/>
            </a:endParaRPr>
          </a:p>
          <a:p>
            <a:pPr marL="609585" lvl="1" indent="-609585" defTabSz="914377" ea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2"/>
              </a:buBlip>
              <a:defRPr/>
            </a:pPr>
            <a:r>
              <a:rPr lang="en-US" sz="2400" i="1" u="sng" dirty="0">
                <a:solidFill>
                  <a:schemeClr val="tx1"/>
                </a:solidFill>
                <a:latin typeface="+mn-lt"/>
              </a:rPr>
              <a:t>Internally</a:t>
            </a:r>
            <a:r>
              <a:rPr lang="en-US" sz="2400" dirty="0">
                <a:solidFill>
                  <a:schemeClr val="tx1"/>
                </a:solidFill>
                <a:latin typeface="+mn-lt"/>
              </a:rPr>
              <a:t> NSMF/operator decides whether to re-use existing </a:t>
            </a:r>
            <a:r>
              <a:rPr lang="en-US" sz="2400" dirty="0" err="1">
                <a:solidFill>
                  <a:schemeClr val="tx1"/>
                </a:solidFill>
                <a:latin typeface="+mn-lt"/>
              </a:rPr>
              <a:t>NetworkSliceSubnets</a:t>
            </a:r>
            <a:r>
              <a:rPr lang="en-US" sz="2400" dirty="0">
                <a:solidFill>
                  <a:schemeClr val="tx1"/>
                </a:solidFill>
                <a:latin typeface="+mn-lt"/>
              </a:rPr>
              <a:t> or not.</a:t>
            </a:r>
          </a:p>
          <a:p>
            <a:pPr marL="989013" lvl="1" indent="-379413" defTabSz="914377" ea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/>
            </a:pPr>
            <a:r>
              <a:rPr lang="en-US" sz="1800" dirty="0">
                <a:solidFill>
                  <a:schemeClr val="tx1"/>
                </a:solidFill>
                <a:latin typeface="+mn-lt"/>
              </a:rPr>
              <a:t>Since SBMA does not define the internal behavior, the NSMF is free to do whatever is needed to fulfill the intent.</a:t>
            </a:r>
          </a:p>
          <a:p>
            <a:pPr marL="989013" lvl="1" indent="-379413" defTabSz="914377" ea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/>
            </a:pPr>
            <a:r>
              <a:rPr lang="en-US" sz="1800" dirty="0">
                <a:solidFill>
                  <a:schemeClr val="tx1"/>
                </a:solidFill>
                <a:latin typeface="+mn-lt"/>
              </a:rPr>
              <a:t>NSMF decides to create a new </a:t>
            </a:r>
            <a:r>
              <a:rPr lang="en-US" sz="1800" dirty="0" err="1">
                <a:solidFill>
                  <a:schemeClr val="tx1"/>
                </a:solidFill>
                <a:latin typeface="+mn-lt"/>
              </a:rPr>
              <a:t>NetworkSliceSubnet</a:t>
            </a:r>
            <a:r>
              <a:rPr lang="en-US" sz="1800" dirty="0">
                <a:solidFill>
                  <a:schemeClr val="tx1"/>
                </a:solidFill>
                <a:latin typeface="+mn-lt"/>
              </a:rPr>
              <a:t> = 2 and to re-use NSS=1.1 and NSS=1.2</a:t>
            </a:r>
          </a:p>
          <a:p>
            <a:pPr marL="989013" lvl="1" indent="-379413" defTabSz="914377" ea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/>
            </a:pPr>
            <a:r>
              <a:rPr lang="en-US" sz="1800" dirty="0">
                <a:solidFill>
                  <a:schemeClr val="tx1"/>
                </a:solidFill>
                <a:latin typeface="+mn-lt"/>
              </a:rPr>
              <a:t>Note: </a:t>
            </a:r>
            <a:r>
              <a:rPr lang="en-US" sz="1800" i="1" u="sng" dirty="0">
                <a:solidFill>
                  <a:schemeClr val="tx1"/>
                </a:solidFill>
                <a:latin typeface="+mn-lt"/>
              </a:rPr>
              <a:t>internally </a:t>
            </a:r>
            <a:r>
              <a:rPr lang="en-US" sz="1800" dirty="0">
                <a:solidFill>
                  <a:schemeClr val="tx1"/>
                </a:solidFill>
                <a:latin typeface="+mn-lt"/>
              </a:rPr>
              <a:t>the NSMF might even share </a:t>
            </a:r>
            <a:r>
              <a:rPr lang="en-US" sz="1800" dirty="0" err="1">
                <a:solidFill>
                  <a:schemeClr val="tx1"/>
                </a:solidFill>
                <a:latin typeface="+mn-lt"/>
              </a:rPr>
              <a:t>NetworkSliceSubnet</a:t>
            </a:r>
            <a:r>
              <a:rPr lang="en-US" sz="1800" dirty="0">
                <a:solidFill>
                  <a:schemeClr val="tx1"/>
                </a:solidFill>
                <a:latin typeface="+mn-lt"/>
              </a:rPr>
              <a:t>=1.</a:t>
            </a:r>
          </a:p>
          <a:p>
            <a:pPr marL="609585" lvl="1" indent="-609585" defTabSz="914377" ea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2"/>
              </a:buBlip>
              <a:defRPr/>
            </a:pPr>
            <a:r>
              <a:rPr lang="en-US" sz="2400" dirty="0">
                <a:solidFill>
                  <a:schemeClr val="tx1"/>
                </a:solidFill>
                <a:latin typeface="+mn-lt"/>
              </a:rPr>
              <a:t>NSMF sends object creation notification for the new </a:t>
            </a:r>
            <a:r>
              <a:rPr lang="en-US" sz="2400" dirty="0" err="1">
                <a:solidFill>
                  <a:schemeClr val="tx1"/>
                </a:solidFill>
                <a:latin typeface="+mn-lt"/>
              </a:rPr>
              <a:t>NetworkSlice</a:t>
            </a:r>
            <a:endParaRPr lang="en-US" sz="2400" dirty="0">
              <a:solidFill>
                <a:schemeClr val="tx1"/>
              </a:solidFill>
              <a:latin typeface="+mn-lt"/>
            </a:endParaRPr>
          </a:p>
          <a:p>
            <a:pPr marL="989013" lvl="1" indent="-379413" defTabSz="914377" ea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/>
            </a:pPr>
            <a:r>
              <a:rPr lang="en-US" sz="1800" dirty="0">
                <a:solidFill>
                  <a:schemeClr val="tx1"/>
                </a:solidFill>
                <a:latin typeface="+mn-lt"/>
              </a:rPr>
              <a:t>Including DN.</a:t>
            </a:r>
          </a:p>
        </p:txBody>
      </p:sp>
      <p:sp>
        <p:nvSpPr>
          <p:cNvPr id="24" name="Flowchart: Punched Tape 23">
            <a:extLst>
              <a:ext uri="{FF2B5EF4-FFF2-40B4-BE49-F238E27FC236}">
                <a16:creationId xmlns:a16="http://schemas.microsoft.com/office/drawing/2014/main" id="{3B56FADB-9DD5-49B5-83D2-6F1D4B137323}"/>
              </a:ext>
            </a:extLst>
          </p:cNvPr>
          <p:cNvSpPr/>
          <p:nvPr/>
        </p:nvSpPr>
        <p:spPr>
          <a:xfrm>
            <a:off x="9785967" y="1213658"/>
            <a:ext cx="982112" cy="461845"/>
          </a:xfrm>
          <a:prstGeom prst="flowChartPunchedTape">
            <a:avLst/>
          </a:prstGeom>
          <a:solidFill>
            <a:schemeClr val="bg1">
              <a:lumMod val="85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609585" eaLnBrk="1" fontAlgn="auto" hangingPunct="1">
              <a:spcBef>
                <a:spcPts val="0"/>
              </a:spcBef>
              <a:spcAft>
                <a:spcPts val="0"/>
              </a:spcAft>
              <a:buSzPct val="100000"/>
              <a:defRPr/>
            </a:pPr>
            <a:r>
              <a:rPr lang="en-US" sz="1600" dirty="0">
                <a:solidFill>
                  <a:srgbClr val="4D5766">
                    <a:lumMod val="50000"/>
                  </a:srgbClr>
                </a:solidFill>
                <a:latin typeface="Nokia Pure Text Light"/>
              </a:rPr>
              <a:t>Intent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0901A108-1974-4581-9008-BF20073D8CD7}"/>
              </a:ext>
            </a:extLst>
          </p:cNvPr>
          <p:cNvCxnSpPr>
            <a:cxnSpLocks/>
          </p:cNvCxnSpPr>
          <p:nvPr/>
        </p:nvCxnSpPr>
        <p:spPr>
          <a:xfrm>
            <a:off x="9395001" y="1416448"/>
            <a:ext cx="0" cy="402051"/>
          </a:xfrm>
          <a:prstGeom prst="straightConnector1">
            <a:avLst/>
          </a:prstGeom>
          <a:ln w="12700">
            <a:solidFill>
              <a:schemeClr val="tx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Group 16">
            <a:extLst>
              <a:ext uri="{FF2B5EF4-FFF2-40B4-BE49-F238E27FC236}">
                <a16:creationId xmlns:a16="http://schemas.microsoft.com/office/drawing/2014/main" id="{19C027D8-429C-4F1C-B0F9-07529FFE87FE}"/>
              </a:ext>
            </a:extLst>
          </p:cNvPr>
          <p:cNvGrpSpPr/>
          <p:nvPr/>
        </p:nvGrpSpPr>
        <p:grpSpPr>
          <a:xfrm>
            <a:off x="8936660" y="700897"/>
            <a:ext cx="916683" cy="770839"/>
            <a:chOff x="5745227" y="978230"/>
            <a:chExt cx="687512" cy="578129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5195D5D6-BEC7-4005-928F-EC9F8A7B47FB}"/>
                </a:ext>
              </a:extLst>
            </p:cNvPr>
            <p:cNvGrpSpPr/>
            <p:nvPr/>
          </p:nvGrpSpPr>
          <p:grpSpPr>
            <a:xfrm>
              <a:off x="5913689" y="978230"/>
              <a:ext cx="316195" cy="323404"/>
              <a:chOff x="5910348" y="978230"/>
              <a:chExt cx="594807" cy="966560"/>
            </a:xfrm>
          </p:grpSpPr>
          <p:sp>
            <p:nvSpPr>
              <p:cNvPr id="28" name="Flowchart: Connector 27">
                <a:extLst>
                  <a:ext uri="{FF2B5EF4-FFF2-40B4-BE49-F238E27FC236}">
                    <a16:creationId xmlns:a16="http://schemas.microsoft.com/office/drawing/2014/main" id="{CA73995B-DBD4-45A7-A8C6-73CA5966EB91}"/>
                  </a:ext>
                </a:extLst>
              </p:cNvPr>
              <p:cNvSpPr/>
              <p:nvPr/>
            </p:nvSpPr>
            <p:spPr>
              <a:xfrm>
                <a:off x="6125279" y="978230"/>
                <a:ext cx="164946" cy="170485"/>
              </a:xfrm>
              <a:prstGeom prst="flowChartConnector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09585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133">
                  <a:solidFill>
                    <a:srgbClr val="FFFFFF"/>
                  </a:solidFill>
                  <a:latin typeface="Nokia Pure Text Light"/>
                </a:endParaRPr>
              </a:p>
            </p:txBody>
          </p:sp>
          <p:cxnSp>
            <p:nvCxnSpPr>
              <p:cNvPr id="29" name="Straight Connector 28">
                <a:extLst>
                  <a:ext uri="{FF2B5EF4-FFF2-40B4-BE49-F238E27FC236}">
                    <a16:creationId xmlns:a16="http://schemas.microsoft.com/office/drawing/2014/main" id="{9ED1A471-1AD0-4970-9743-C2A1FCCDDB6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910348" y="1235402"/>
                <a:ext cx="594807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BD92FC6D-3228-452E-8389-39C61A495D0C}"/>
                  </a:ext>
                </a:extLst>
              </p:cNvPr>
              <p:cNvCxnSpPr>
                <a:cxnSpLocks/>
                <a:stCxn id="28" idx="4"/>
              </p:cNvCxnSpPr>
              <p:nvPr/>
            </p:nvCxnSpPr>
            <p:spPr>
              <a:xfrm flipH="1">
                <a:off x="6207752" y="1148715"/>
                <a:ext cx="0" cy="430545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>
                <a:extLst>
                  <a:ext uri="{FF2B5EF4-FFF2-40B4-BE49-F238E27FC236}">
                    <a16:creationId xmlns:a16="http://schemas.microsoft.com/office/drawing/2014/main" id="{3F2F5A34-E781-4888-9242-49DDE09A06A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966579" y="1579259"/>
                <a:ext cx="241172" cy="365531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>
                <a:extLst>
                  <a:ext uri="{FF2B5EF4-FFF2-40B4-BE49-F238E27FC236}">
                    <a16:creationId xmlns:a16="http://schemas.microsoft.com/office/drawing/2014/main" id="{C9A406EA-178C-4719-820E-8CFB2ABAB51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207752" y="1579259"/>
                <a:ext cx="241172" cy="365531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39249DF0-763F-4562-9F67-6C45DF31CD44}"/>
                </a:ext>
              </a:extLst>
            </p:cNvPr>
            <p:cNvSpPr txBox="1"/>
            <p:nvPr/>
          </p:nvSpPr>
          <p:spPr>
            <a:xfrm>
              <a:off x="5745227" y="1302443"/>
              <a:ext cx="687512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0958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solidFill>
                    <a:srgbClr val="124191"/>
                  </a:solidFill>
                  <a:latin typeface="Nokia Pure Text Light"/>
                  <a:cs typeface="+mn-cs"/>
                </a:rPr>
                <a:t>Tenant</a:t>
              </a:r>
              <a:endParaRPr lang="en-US" sz="2133" dirty="0">
                <a:solidFill>
                  <a:srgbClr val="124191"/>
                </a:solidFill>
                <a:latin typeface="Nokia Pure Text Light"/>
                <a:cs typeface="+mn-cs"/>
              </a:endParaRPr>
            </a:p>
          </p:txBody>
        </p:sp>
      </p:grpSp>
      <p:sp>
        <p:nvSpPr>
          <p:cNvPr id="34" name="Rectangle 33">
            <a:extLst>
              <a:ext uri="{FF2B5EF4-FFF2-40B4-BE49-F238E27FC236}">
                <a16:creationId xmlns:a16="http://schemas.microsoft.com/office/drawing/2014/main" id="{FAF78B07-08EB-4F03-A570-1981FB49C18C}"/>
              </a:ext>
            </a:extLst>
          </p:cNvPr>
          <p:cNvSpPr/>
          <p:nvPr/>
        </p:nvSpPr>
        <p:spPr>
          <a:xfrm>
            <a:off x="8795048" y="4301342"/>
            <a:ext cx="1139437" cy="3112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09585" eaLnBrk="1" fontAlgn="auto" hangingPunct="1">
              <a:spcBef>
                <a:spcPts val="0"/>
              </a:spcBef>
              <a:spcAft>
                <a:spcPts val="400"/>
              </a:spcAft>
              <a:buSzPct val="100000"/>
              <a:defRPr/>
            </a:pPr>
            <a:r>
              <a:rPr lang="en-US" sz="1600" dirty="0">
                <a:solidFill>
                  <a:srgbClr val="124191"/>
                </a:solidFill>
                <a:latin typeface="Nokia Pure Text Light"/>
              </a:rPr>
              <a:t>NSMF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C06CCD8F-3E4A-4637-BACD-04DC7CB9CEEA}"/>
              </a:ext>
            </a:extLst>
          </p:cNvPr>
          <p:cNvSpPr/>
          <p:nvPr/>
        </p:nvSpPr>
        <p:spPr>
          <a:xfrm>
            <a:off x="6779737" y="4386920"/>
            <a:ext cx="5240143" cy="2096681"/>
          </a:xfrm>
          <a:prstGeom prst="rect">
            <a:avLst/>
          </a:prstGeom>
          <a:noFill/>
          <a:ln>
            <a:solidFill>
              <a:schemeClr val="tx2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09585" eaLnBrk="1" fontAlgn="auto" hangingPunct="1">
              <a:spcBef>
                <a:spcPts val="0"/>
              </a:spcBef>
              <a:spcAft>
                <a:spcPts val="400"/>
              </a:spcAft>
              <a:buSzPct val="100000"/>
              <a:defRPr/>
            </a:pPr>
            <a:endParaRPr lang="en-US" sz="1600" dirty="0">
              <a:solidFill>
                <a:srgbClr val="124191"/>
              </a:solidFill>
              <a:latin typeface="Nokia Pure Text Ligh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5CBA74FF-B5F9-4DCB-9E8F-909A1A195FAF}"/>
              </a:ext>
            </a:extLst>
          </p:cNvPr>
          <p:cNvSpPr/>
          <p:nvPr/>
        </p:nvSpPr>
        <p:spPr>
          <a:xfrm>
            <a:off x="7261728" y="4674769"/>
            <a:ext cx="1676760" cy="340471"/>
          </a:xfrm>
          <a:prstGeom prst="rect">
            <a:avLst/>
          </a:prstGeom>
          <a:noFill/>
          <a:ln>
            <a:solidFill>
              <a:schemeClr val="tx2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8000" tIns="48000" rIns="48000" bIns="48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609585" eaLnBrk="1" fontAlgn="auto" hangingPunct="1">
              <a:spcBef>
                <a:spcPts val="0"/>
              </a:spcBef>
              <a:spcAft>
                <a:spcPts val="400"/>
              </a:spcAft>
              <a:buSzPct val="100000"/>
              <a:defRPr/>
            </a:pPr>
            <a:r>
              <a:rPr lang="en-US" sz="1600" dirty="0" err="1">
                <a:solidFill>
                  <a:srgbClr val="124191"/>
                </a:solidFill>
                <a:latin typeface="Nokia Pure Text Light"/>
              </a:rPr>
              <a:t>NetworkSlice</a:t>
            </a:r>
            <a:r>
              <a:rPr lang="en-US" sz="1600" dirty="0">
                <a:solidFill>
                  <a:srgbClr val="124191"/>
                </a:solidFill>
                <a:latin typeface="Nokia Pure Text Light"/>
              </a:rPr>
              <a:t> = 1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CD4C11BB-124B-47B6-BC3A-1F09B75F906E}"/>
              </a:ext>
            </a:extLst>
          </p:cNvPr>
          <p:cNvSpPr/>
          <p:nvPr/>
        </p:nvSpPr>
        <p:spPr>
          <a:xfrm>
            <a:off x="6889389" y="5309773"/>
            <a:ext cx="2429668" cy="338416"/>
          </a:xfrm>
          <a:prstGeom prst="rect">
            <a:avLst/>
          </a:prstGeom>
          <a:noFill/>
          <a:ln>
            <a:solidFill>
              <a:schemeClr val="tx2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8000" tIns="0" rIns="48000" bIns="48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609585" eaLnBrk="1" fontAlgn="auto" hangingPunct="1">
              <a:spcBef>
                <a:spcPts val="0"/>
              </a:spcBef>
              <a:spcAft>
                <a:spcPts val="400"/>
              </a:spcAft>
              <a:buSzPct val="100000"/>
              <a:defRPr/>
            </a:pPr>
            <a:r>
              <a:rPr lang="en-US" sz="1600" dirty="0" err="1">
                <a:solidFill>
                  <a:srgbClr val="124191"/>
                </a:solidFill>
                <a:latin typeface="Nokia Pure Text Light"/>
              </a:rPr>
              <a:t>NetworkSliceSubnet</a:t>
            </a:r>
            <a:r>
              <a:rPr lang="en-US" sz="1600" dirty="0">
                <a:solidFill>
                  <a:srgbClr val="124191"/>
                </a:solidFill>
                <a:latin typeface="Nokia Pure Text Light"/>
              </a:rPr>
              <a:t> = 1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9ECB1110-D519-47D5-8E9A-02602B07CD29}"/>
              </a:ext>
            </a:extLst>
          </p:cNvPr>
          <p:cNvSpPr/>
          <p:nvPr/>
        </p:nvSpPr>
        <p:spPr>
          <a:xfrm>
            <a:off x="8077865" y="1848492"/>
            <a:ext cx="2632952" cy="1339245"/>
          </a:xfrm>
          <a:prstGeom prst="rect">
            <a:avLst/>
          </a:prstGeom>
          <a:noFill/>
          <a:ln>
            <a:solidFill>
              <a:schemeClr val="tx2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8000" tIns="48000" rIns="48000" bIns="48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609585" eaLnBrk="1" fontAlgn="auto" hangingPunct="1">
              <a:spcBef>
                <a:spcPts val="0"/>
              </a:spcBef>
              <a:spcAft>
                <a:spcPts val="400"/>
              </a:spcAft>
              <a:buSzPct val="100000"/>
              <a:defRPr/>
            </a:pPr>
            <a:r>
              <a:rPr lang="en-US" sz="1600" dirty="0">
                <a:solidFill>
                  <a:srgbClr val="001135">
                    <a:lumMod val="75000"/>
                    <a:lumOff val="25000"/>
                  </a:srgbClr>
                </a:solidFill>
                <a:latin typeface="Nokia Pure Text Light"/>
              </a:rPr>
              <a:t>Digital storefront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4215B5E0-C3E9-4F6D-88C7-70CD5A77D688}"/>
              </a:ext>
            </a:extLst>
          </p:cNvPr>
          <p:cNvSpPr/>
          <p:nvPr/>
        </p:nvSpPr>
        <p:spPr>
          <a:xfrm>
            <a:off x="8455471" y="5887442"/>
            <a:ext cx="1040408" cy="311285"/>
          </a:xfrm>
          <a:prstGeom prst="rect">
            <a:avLst/>
          </a:prstGeom>
          <a:noFill/>
          <a:ln>
            <a:solidFill>
              <a:schemeClr val="tx2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8000" tIns="48000" rIns="48000" bIns="48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609585" eaLnBrk="1" fontAlgn="auto" hangingPunct="1">
              <a:spcBef>
                <a:spcPts val="0"/>
              </a:spcBef>
              <a:spcAft>
                <a:spcPts val="400"/>
              </a:spcAft>
              <a:buSzPct val="100000"/>
              <a:defRPr/>
            </a:pPr>
            <a:r>
              <a:rPr lang="en-US" sz="1600" dirty="0">
                <a:solidFill>
                  <a:srgbClr val="124191"/>
                </a:solidFill>
                <a:latin typeface="Nokia Pure Text Light"/>
              </a:rPr>
              <a:t>NSS = 1.1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E9D7A20B-1A12-46AD-90ED-F2F7750E664C}"/>
              </a:ext>
            </a:extLst>
          </p:cNvPr>
          <p:cNvSpPr/>
          <p:nvPr/>
        </p:nvSpPr>
        <p:spPr>
          <a:xfrm>
            <a:off x="9625889" y="5873898"/>
            <a:ext cx="1040408" cy="311285"/>
          </a:xfrm>
          <a:prstGeom prst="rect">
            <a:avLst/>
          </a:prstGeom>
          <a:noFill/>
          <a:ln>
            <a:solidFill>
              <a:schemeClr val="tx2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8000" tIns="48000" rIns="48000" bIns="48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609585" eaLnBrk="1" fontAlgn="auto" hangingPunct="1">
              <a:spcBef>
                <a:spcPts val="0"/>
              </a:spcBef>
              <a:spcAft>
                <a:spcPts val="400"/>
              </a:spcAft>
              <a:buSzPct val="100000"/>
              <a:defRPr/>
            </a:pPr>
            <a:r>
              <a:rPr lang="en-US" sz="1600" dirty="0">
                <a:solidFill>
                  <a:srgbClr val="124191"/>
                </a:solidFill>
                <a:latin typeface="Nokia Pure Text Light"/>
              </a:rPr>
              <a:t>NSS = 1.2</a:t>
            </a:r>
          </a:p>
        </p:txBody>
      </p: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ED33FD12-B5C2-439A-B9A9-1E0711F7434F}"/>
              </a:ext>
            </a:extLst>
          </p:cNvPr>
          <p:cNvCxnSpPr>
            <a:cxnSpLocks/>
            <a:stCxn id="37" idx="0"/>
            <a:endCxn id="36" idx="2"/>
          </p:cNvCxnSpPr>
          <p:nvPr/>
        </p:nvCxnSpPr>
        <p:spPr>
          <a:xfrm flipH="1" flipV="1">
            <a:off x="8100108" y="5015239"/>
            <a:ext cx="4115" cy="294535"/>
          </a:xfrm>
          <a:prstGeom prst="straightConnector1">
            <a:avLst/>
          </a:prstGeom>
          <a:ln w="3175">
            <a:headEnd type="triangle" w="sm" len="med"/>
            <a:tailEnd type="diamond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>
            <a:extLst>
              <a:ext uri="{FF2B5EF4-FFF2-40B4-BE49-F238E27FC236}">
                <a16:creationId xmlns:a16="http://schemas.microsoft.com/office/drawing/2014/main" id="{64EE22AE-AB86-4B07-A403-DBA7D329DA5E}"/>
              </a:ext>
            </a:extLst>
          </p:cNvPr>
          <p:cNvCxnSpPr>
            <a:cxnSpLocks/>
            <a:stCxn id="41" idx="0"/>
            <a:endCxn id="37" idx="2"/>
          </p:cNvCxnSpPr>
          <p:nvPr/>
        </p:nvCxnSpPr>
        <p:spPr>
          <a:xfrm flipH="1" flipV="1">
            <a:off x="8104223" y="5648190"/>
            <a:ext cx="871452" cy="239252"/>
          </a:xfrm>
          <a:prstGeom prst="straightConnector1">
            <a:avLst/>
          </a:prstGeom>
          <a:ln w="3175">
            <a:headEnd type="triangle" w="sm" len="med"/>
            <a:tailEnd type="non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04BFABB6-5F78-4FC7-B499-323ED6CEAC41}"/>
              </a:ext>
            </a:extLst>
          </p:cNvPr>
          <p:cNvCxnSpPr>
            <a:cxnSpLocks/>
            <a:stCxn id="55" idx="0"/>
            <a:endCxn id="37" idx="2"/>
          </p:cNvCxnSpPr>
          <p:nvPr/>
        </p:nvCxnSpPr>
        <p:spPr>
          <a:xfrm flipH="1" flipV="1">
            <a:off x="8104223" y="5648190"/>
            <a:ext cx="2041871" cy="225708"/>
          </a:xfrm>
          <a:prstGeom prst="straightConnector1">
            <a:avLst/>
          </a:prstGeom>
          <a:ln w="3175">
            <a:headEnd type="triangle" w="sm" len="med"/>
            <a:tailEnd type="diamond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Rectangle 63">
            <a:extLst>
              <a:ext uri="{FF2B5EF4-FFF2-40B4-BE49-F238E27FC236}">
                <a16:creationId xmlns:a16="http://schemas.microsoft.com/office/drawing/2014/main" id="{BE6F5054-CABA-4260-B7AF-A27B3414ADE6}"/>
              </a:ext>
            </a:extLst>
          </p:cNvPr>
          <p:cNvSpPr/>
          <p:nvPr/>
        </p:nvSpPr>
        <p:spPr>
          <a:xfrm>
            <a:off x="8636069" y="2199307"/>
            <a:ext cx="1518489" cy="311285"/>
          </a:xfrm>
          <a:prstGeom prst="rect">
            <a:avLst/>
          </a:prstGeom>
          <a:noFill/>
          <a:ln>
            <a:solidFill>
              <a:schemeClr val="tx2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8000" tIns="48000" rIns="48000" bIns="48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609585" eaLnBrk="1" fontAlgn="auto" hangingPunct="1">
              <a:spcBef>
                <a:spcPts val="0"/>
              </a:spcBef>
              <a:spcAft>
                <a:spcPts val="400"/>
              </a:spcAft>
              <a:buSzPct val="100000"/>
              <a:defRPr/>
            </a:pPr>
            <a:r>
              <a:rPr lang="en-US" sz="1600" dirty="0" err="1">
                <a:solidFill>
                  <a:srgbClr val="124191"/>
                </a:solidFill>
                <a:latin typeface="Nokia Pure Text Light"/>
              </a:rPr>
              <a:t>NetworkSlice</a:t>
            </a:r>
            <a:endParaRPr lang="en-US" sz="1600" dirty="0">
              <a:solidFill>
                <a:srgbClr val="124191"/>
              </a:solidFill>
              <a:latin typeface="Nokia Pure Text Light"/>
            </a:endParaRP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45FF07D7-3B8A-4AEB-A489-F3DFBF6F8FB2}"/>
              </a:ext>
            </a:extLst>
          </p:cNvPr>
          <p:cNvSpPr/>
          <p:nvPr/>
        </p:nvSpPr>
        <p:spPr>
          <a:xfrm>
            <a:off x="8637453" y="2716974"/>
            <a:ext cx="1518489" cy="311285"/>
          </a:xfrm>
          <a:prstGeom prst="rect">
            <a:avLst/>
          </a:prstGeom>
          <a:noFill/>
          <a:ln>
            <a:solidFill>
              <a:schemeClr val="tx2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8000" tIns="48000" rIns="48000" bIns="48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609585" eaLnBrk="1" fontAlgn="auto" hangingPunct="1">
              <a:spcBef>
                <a:spcPts val="0"/>
              </a:spcBef>
              <a:spcAft>
                <a:spcPts val="400"/>
              </a:spcAft>
              <a:buSzPct val="100000"/>
              <a:defRPr/>
            </a:pPr>
            <a:r>
              <a:rPr lang="en-US" sz="1600" dirty="0" err="1">
                <a:solidFill>
                  <a:srgbClr val="124191"/>
                </a:solidFill>
                <a:latin typeface="Nokia Pure Text Light"/>
              </a:rPr>
              <a:t>ServiceProfile</a:t>
            </a:r>
            <a:endParaRPr lang="en-US" sz="1600" dirty="0">
              <a:solidFill>
                <a:srgbClr val="124191"/>
              </a:solidFill>
              <a:latin typeface="Nokia Pure Text Light"/>
            </a:endParaRPr>
          </a:p>
        </p:txBody>
      </p:sp>
      <p:cxnSp>
        <p:nvCxnSpPr>
          <p:cNvPr id="66" name="Straight Arrow Connector 65">
            <a:extLst>
              <a:ext uri="{FF2B5EF4-FFF2-40B4-BE49-F238E27FC236}">
                <a16:creationId xmlns:a16="http://schemas.microsoft.com/office/drawing/2014/main" id="{114AAA58-DDB7-4642-A549-A502AA483B78}"/>
              </a:ext>
            </a:extLst>
          </p:cNvPr>
          <p:cNvCxnSpPr>
            <a:cxnSpLocks/>
            <a:stCxn id="65" idx="0"/>
            <a:endCxn id="64" idx="2"/>
          </p:cNvCxnSpPr>
          <p:nvPr/>
        </p:nvCxnSpPr>
        <p:spPr>
          <a:xfrm flipH="1" flipV="1">
            <a:off x="9395313" y="2510592"/>
            <a:ext cx="1384" cy="206381"/>
          </a:xfrm>
          <a:prstGeom prst="straightConnector1">
            <a:avLst/>
          </a:prstGeom>
          <a:ln w="3175">
            <a:headEnd type="triangle" w="sm" len="med"/>
            <a:tailEnd type="diamond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Flowchart: Punched Tape 37">
            <a:extLst>
              <a:ext uri="{FF2B5EF4-FFF2-40B4-BE49-F238E27FC236}">
                <a16:creationId xmlns:a16="http://schemas.microsoft.com/office/drawing/2014/main" id="{A61BF464-C39F-41E3-9BAB-E36ECA3C1DBB}"/>
              </a:ext>
            </a:extLst>
          </p:cNvPr>
          <p:cNvSpPr/>
          <p:nvPr/>
        </p:nvSpPr>
        <p:spPr>
          <a:xfrm>
            <a:off x="7449187" y="3343441"/>
            <a:ext cx="1837415" cy="834884"/>
          </a:xfrm>
          <a:prstGeom prst="flowChartPunchedTape">
            <a:avLst/>
          </a:prstGeom>
          <a:solidFill>
            <a:schemeClr val="bg1">
              <a:lumMod val="85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609585" eaLnBrk="1" fontAlgn="auto" hangingPunct="1">
              <a:spcBef>
                <a:spcPts val="0"/>
              </a:spcBef>
              <a:spcAft>
                <a:spcPts val="400"/>
              </a:spcAft>
              <a:buSzPct val="100000"/>
              <a:defRPr/>
            </a:pPr>
            <a:r>
              <a:rPr lang="en-US" sz="1600" dirty="0" err="1">
                <a:solidFill>
                  <a:srgbClr val="4D5766">
                    <a:lumMod val="50000"/>
                  </a:srgbClr>
                </a:solidFill>
                <a:latin typeface="Nokia Pure Text Light"/>
              </a:rPr>
              <a:t>NetworkSlice</a:t>
            </a:r>
            <a:r>
              <a:rPr lang="en-US" sz="1600" dirty="0">
                <a:solidFill>
                  <a:srgbClr val="4D5766">
                    <a:lumMod val="50000"/>
                  </a:srgbClr>
                </a:solidFill>
                <a:latin typeface="Nokia Pure Text Light"/>
              </a:rPr>
              <a:t>,</a:t>
            </a:r>
          </a:p>
          <a:p>
            <a:pPr algn="ctr" defTabSz="609585" eaLnBrk="1" fontAlgn="auto" hangingPunct="1">
              <a:spcBef>
                <a:spcPts val="0"/>
              </a:spcBef>
              <a:spcAft>
                <a:spcPts val="400"/>
              </a:spcAft>
              <a:buSzPct val="100000"/>
              <a:defRPr/>
            </a:pPr>
            <a:r>
              <a:rPr lang="en-US" sz="1600" dirty="0" err="1">
                <a:solidFill>
                  <a:srgbClr val="4D5766">
                    <a:lumMod val="50000"/>
                  </a:srgbClr>
                </a:solidFill>
                <a:latin typeface="Nokia Pure Text Light"/>
              </a:rPr>
              <a:t>ServiceProfile</a:t>
            </a:r>
            <a:endParaRPr lang="en-US" sz="1600" dirty="0">
              <a:solidFill>
                <a:srgbClr val="4D5766">
                  <a:lumMod val="50000"/>
                </a:srgbClr>
              </a:solidFill>
              <a:latin typeface="Nokia Pure Text Light"/>
            </a:endParaRPr>
          </a:p>
        </p:txBody>
      </p: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7C0C1B70-BAB0-45E7-B2B3-2A85EAE98DDD}"/>
              </a:ext>
            </a:extLst>
          </p:cNvPr>
          <p:cNvCxnSpPr>
            <a:cxnSpLocks/>
            <a:stCxn id="40" idx="2"/>
            <a:endCxn id="35" idx="0"/>
          </p:cNvCxnSpPr>
          <p:nvPr/>
        </p:nvCxnSpPr>
        <p:spPr>
          <a:xfrm>
            <a:off x="9394341" y="3187738"/>
            <a:ext cx="5467" cy="1199181"/>
          </a:xfrm>
          <a:prstGeom prst="straightConnector1">
            <a:avLst/>
          </a:prstGeom>
          <a:ln w="25400">
            <a:solidFill>
              <a:schemeClr val="bg2">
                <a:lumMod val="50000"/>
              </a:schemeClr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>
            <a:extLst>
              <a:ext uri="{FF2B5EF4-FFF2-40B4-BE49-F238E27FC236}">
                <a16:creationId xmlns:a16="http://schemas.microsoft.com/office/drawing/2014/main" id="{26CFC322-3733-4382-BF24-A3CB19E65847}"/>
              </a:ext>
            </a:extLst>
          </p:cNvPr>
          <p:cNvSpPr/>
          <p:nvPr/>
        </p:nvSpPr>
        <p:spPr>
          <a:xfrm>
            <a:off x="9814116" y="4673081"/>
            <a:ext cx="1676760" cy="340471"/>
          </a:xfrm>
          <a:prstGeom prst="rect">
            <a:avLst/>
          </a:prstGeom>
          <a:noFill/>
          <a:ln>
            <a:solidFill>
              <a:schemeClr val="tx2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8000" tIns="48000" rIns="48000" bIns="48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609585" eaLnBrk="1" fontAlgn="auto" hangingPunct="1">
              <a:spcBef>
                <a:spcPts val="0"/>
              </a:spcBef>
              <a:spcAft>
                <a:spcPts val="400"/>
              </a:spcAft>
              <a:buSzPct val="100000"/>
              <a:defRPr/>
            </a:pPr>
            <a:r>
              <a:rPr lang="en-US" sz="1600" dirty="0" err="1">
                <a:solidFill>
                  <a:srgbClr val="124191"/>
                </a:solidFill>
                <a:latin typeface="Nokia Pure Text Light"/>
              </a:rPr>
              <a:t>NetworkSlice</a:t>
            </a:r>
            <a:r>
              <a:rPr lang="en-US" sz="1600" dirty="0">
                <a:solidFill>
                  <a:srgbClr val="124191"/>
                </a:solidFill>
                <a:latin typeface="Nokia Pure Text Light"/>
              </a:rPr>
              <a:t> = 2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BB9F4B87-C835-4C65-BD51-660B26A89A3F}"/>
              </a:ext>
            </a:extLst>
          </p:cNvPr>
          <p:cNvSpPr/>
          <p:nvPr/>
        </p:nvSpPr>
        <p:spPr>
          <a:xfrm>
            <a:off x="9436487" y="5298349"/>
            <a:ext cx="2429668" cy="338416"/>
          </a:xfrm>
          <a:prstGeom prst="rect">
            <a:avLst/>
          </a:prstGeom>
          <a:noFill/>
          <a:ln>
            <a:solidFill>
              <a:schemeClr val="tx2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8000" tIns="0" rIns="48000" bIns="48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609585" eaLnBrk="1" fontAlgn="auto" hangingPunct="1">
              <a:spcBef>
                <a:spcPts val="0"/>
              </a:spcBef>
              <a:spcAft>
                <a:spcPts val="400"/>
              </a:spcAft>
              <a:buSzPct val="100000"/>
              <a:defRPr/>
            </a:pPr>
            <a:r>
              <a:rPr lang="en-US" sz="1600" dirty="0" err="1">
                <a:solidFill>
                  <a:srgbClr val="124191"/>
                </a:solidFill>
                <a:latin typeface="Nokia Pure Text Light"/>
              </a:rPr>
              <a:t>NetworkSliceSubnet</a:t>
            </a:r>
            <a:r>
              <a:rPr lang="en-US" sz="1600" dirty="0">
                <a:solidFill>
                  <a:srgbClr val="124191"/>
                </a:solidFill>
                <a:latin typeface="Nokia Pure Text Light"/>
              </a:rPr>
              <a:t> = 2</a:t>
            </a:r>
          </a:p>
        </p:txBody>
      </p:sp>
      <p:cxnSp>
        <p:nvCxnSpPr>
          <p:cNvPr id="61" name="Straight Arrow Connector 60">
            <a:extLst>
              <a:ext uri="{FF2B5EF4-FFF2-40B4-BE49-F238E27FC236}">
                <a16:creationId xmlns:a16="http://schemas.microsoft.com/office/drawing/2014/main" id="{C8F00645-30C0-4FD0-BC31-8AFD5DBB20CD}"/>
              </a:ext>
            </a:extLst>
          </p:cNvPr>
          <p:cNvCxnSpPr>
            <a:cxnSpLocks/>
            <a:stCxn id="52" idx="0"/>
            <a:endCxn id="42" idx="2"/>
          </p:cNvCxnSpPr>
          <p:nvPr/>
        </p:nvCxnSpPr>
        <p:spPr>
          <a:xfrm flipV="1">
            <a:off x="10651322" y="5013551"/>
            <a:ext cx="1175" cy="284799"/>
          </a:xfrm>
          <a:prstGeom prst="straightConnector1">
            <a:avLst/>
          </a:prstGeom>
          <a:ln w="3175">
            <a:headEnd type="triangle" w="sm" len="med"/>
            <a:tailEnd type="diamond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6D5F3BD9-5AF2-4ADE-90FC-0C3B579E527B}"/>
              </a:ext>
            </a:extLst>
          </p:cNvPr>
          <p:cNvCxnSpPr>
            <a:cxnSpLocks/>
            <a:stCxn id="41" idx="0"/>
            <a:endCxn id="52" idx="2"/>
          </p:cNvCxnSpPr>
          <p:nvPr/>
        </p:nvCxnSpPr>
        <p:spPr>
          <a:xfrm flipV="1">
            <a:off x="8975675" y="5636766"/>
            <a:ext cx="1675647" cy="250676"/>
          </a:xfrm>
          <a:prstGeom prst="straightConnector1">
            <a:avLst/>
          </a:prstGeom>
          <a:ln w="3175">
            <a:headEnd type="triangle" w="sm" len="med"/>
            <a:tailEnd type="diamond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Arrow Connector 67">
            <a:extLst>
              <a:ext uri="{FF2B5EF4-FFF2-40B4-BE49-F238E27FC236}">
                <a16:creationId xmlns:a16="http://schemas.microsoft.com/office/drawing/2014/main" id="{AE099315-38EB-4D21-8412-222645EDC9D5}"/>
              </a:ext>
            </a:extLst>
          </p:cNvPr>
          <p:cNvCxnSpPr>
            <a:cxnSpLocks/>
            <a:stCxn id="55" idx="0"/>
            <a:endCxn id="52" idx="2"/>
          </p:cNvCxnSpPr>
          <p:nvPr/>
        </p:nvCxnSpPr>
        <p:spPr>
          <a:xfrm flipV="1">
            <a:off x="10146094" y="5636766"/>
            <a:ext cx="505228" cy="237132"/>
          </a:xfrm>
          <a:prstGeom prst="straightConnector1">
            <a:avLst/>
          </a:prstGeom>
          <a:ln w="3175">
            <a:headEnd type="triangle" w="sm" len="med"/>
            <a:tailEnd type="diamond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Flowchart: Punched Tape 70">
            <a:extLst>
              <a:ext uri="{FF2B5EF4-FFF2-40B4-BE49-F238E27FC236}">
                <a16:creationId xmlns:a16="http://schemas.microsoft.com/office/drawing/2014/main" id="{408FA887-9FCD-48A7-BD9C-8AF108A6677D}"/>
              </a:ext>
            </a:extLst>
          </p:cNvPr>
          <p:cNvSpPr/>
          <p:nvPr/>
        </p:nvSpPr>
        <p:spPr>
          <a:xfrm>
            <a:off x="9747590" y="3339544"/>
            <a:ext cx="1837415" cy="838781"/>
          </a:xfrm>
          <a:prstGeom prst="flowChartPunchedTape">
            <a:avLst/>
          </a:prstGeom>
          <a:solidFill>
            <a:schemeClr val="bg1">
              <a:lumMod val="85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609585" eaLnBrk="1" fontAlgn="auto" hangingPunct="1">
              <a:spcBef>
                <a:spcPts val="0"/>
              </a:spcBef>
              <a:spcAft>
                <a:spcPts val="400"/>
              </a:spcAft>
              <a:buSzPct val="100000"/>
              <a:defRPr/>
            </a:pPr>
            <a:r>
              <a:rPr lang="en-US" sz="1600" dirty="0">
                <a:solidFill>
                  <a:srgbClr val="4D5766">
                    <a:lumMod val="50000"/>
                  </a:srgbClr>
                </a:solidFill>
                <a:latin typeface="Nokia Pure Text Light"/>
              </a:rPr>
              <a:t>object creation of</a:t>
            </a:r>
          </a:p>
          <a:p>
            <a:pPr algn="ctr" defTabSz="609585" eaLnBrk="1" fontAlgn="auto" hangingPunct="1">
              <a:spcBef>
                <a:spcPts val="0"/>
              </a:spcBef>
              <a:spcAft>
                <a:spcPts val="400"/>
              </a:spcAft>
              <a:buSzPct val="100000"/>
              <a:defRPr/>
            </a:pPr>
            <a:r>
              <a:rPr lang="en-US" sz="1600" dirty="0">
                <a:solidFill>
                  <a:srgbClr val="4D5766">
                    <a:lumMod val="50000"/>
                  </a:srgbClr>
                </a:solidFill>
                <a:latin typeface="Nokia Pure Text Light"/>
              </a:rPr>
              <a:t>N</a:t>
            </a:r>
            <a:r>
              <a:rPr lang="en-US" sz="1600" dirty="0" err="1">
                <a:solidFill>
                  <a:srgbClr val="4D5766">
                    <a:lumMod val="50000"/>
                  </a:srgbClr>
                </a:solidFill>
                <a:latin typeface="Nokia Pure Text Light"/>
              </a:rPr>
              <a:t>etworkSlice</a:t>
            </a:r>
            <a:r>
              <a:rPr lang="en-US" sz="1600" dirty="0">
                <a:solidFill>
                  <a:srgbClr val="4D5766">
                    <a:lumMod val="50000"/>
                  </a:srgbClr>
                </a:solidFill>
                <a:latin typeface="Nokia Pure Text Light"/>
              </a:rPr>
              <a:t>=2</a:t>
            </a:r>
          </a:p>
        </p:txBody>
      </p:sp>
      <p:cxnSp>
        <p:nvCxnSpPr>
          <p:cNvPr id="72" name="Straight Arrow Connector 71">
            <a:extLst>
              <a:ext uri="{FF2B5EF4-FFF2-40B4-BE49-F238E27FC236}">
                <a16:creationId xmlns:a16="http://schemas.microsoft.com/office/drawing/2014/main" id="{E4D7E9AC-C425-4935-85C2-E396BDCE94B6}"/>
              </a:ext>
            </a:extLst>
          </p:cNvPr>
          <p:cNvCxnSpPr>
            <a:cxnSpLocks/>
          </p:cNvCxnSpPr>
          <p:nvPr/>
        </p:nvCxnSpPr>
        <p:spPr>
          <a:xfrm flipH="1" flipV="1">
            <a:off x="9625890" y="3175607"/>
            <a:ext cx="1" cy="1211312"/>
          </a:xfrm>
          <a:prstGeom prst="straightConnector1">
            <a:avLst/>
          </a:prstGeom>
          <a:ln w="25400">
            <a:solidFill>
              <a:schemeClr val="bg2">
                <a:lumMod val="50000"/>
              </a:schemeClr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ectangle 42">
            <a:extLst>
              <a:ext uri="{FF2B5EF4-FFF2-40B4-BE49-F238E27FC236}">
                <a16:creationId xmlns:a16="http://schemas.microsoft.com/office/drawing/2014/main" id="{FC8CA9B5-F3AE-47F7-8F6F-D7E37828F60E}"/>
              </a:ext>
            </a:extLst>
          </p:cNvPr>
          <p:cNvSpPr/>
          <p:nvPr/>
        </p:nvSpPr>
        <p:spPr>
          <a:xfrm>
            <a:off x="10887889" y="6117746"/>
            <a:ext cx="1040408" cy="311285"/>
          </a:xfrm>
          <a:prstGeom prst="rect">
            <a:avLst/>
          </a:prstGeom>
          <a:noFill/>
          <a:ln>
            <a:solidFill>
              <a:schemeClr val="tx2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8000" tIns="48000" rIns="48000" bIns="48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609585" eaLnBrk="1" fontAlgn="auto" hangingPunct="1">
              <a:spcBef>
                <a:spcPts val="0"/>
              </a:spcBef>
              <a:spcAft>
                <a:spcPts val="400"/>
              </a:spcAft>
              <a:buSzPct val="100000"/>
              <a:defRPr/>
            </a:pPr>
            <a:r>
              <a:rPr lang="en-US" sz="1600" dirty="0">
                <a:solidFill>
                  <a:srgbClr val="124191"/>
                </a:solidFill>
                <a:latin typeface="Nokia Pure Text Light"/>
              </a:rPr>
              <a:t>NSS = 1.3</a:t>
            </a:r>
          </a:p>
        </p:txBody>
      </p: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454F581B-84BE-4A45-A625-854AD68BEEA1}"/>
              </a:ext>
            </a:extLst>
          </p:cNvPr>
          <p:cNvCxnSpPr>
            <a:cxnSpLocks/>
            <a:stCxn id="43" idx="1"/>
          </p:cNvCxnSpPr>
          <p:nvPr/>
        </p:nvCxnSpPr>
        <p:spPr>
          <a:xfrm flipH="1" flipV="1">
            <a:off x="10146094" y="6185183"/>
            <a:ext cx="741796" cy="88205"/>
          </a:xfrm>
          <a:prstGeom prst="straightConnector1">
            <a:avLst/>
          </a:prstGeom>
          <a:ln w="3175">
            <a:headEnd type="triangle" w="sm" len="med"/>
            <a:tailEnd type="diamond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21783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7C3EC19-BBF4-43D3-A455-B4371AE4014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z="2400" dirty="0">
                <a:solidFill>
                  <a:srgbClr val="FF0000"/>
                </a:solidFill>
                <a:latin typeface="Calibri"/>
              </a:rPr>
              <a:t> 	Motivation of the change request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954ED29-3CD9-453C-AB01-FA79C88267F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r>
              <a:rPr lang="en-GB" sz="3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Multiplicity </a:t>
            </a:r>
            <a:r>
              <a:rPr lang="en-GB" sz="3200" dirty="0" err="1">
                <a:solidFill>
                  <a:srgbClr val="FF0000"/>
                </a:solidFill>
                <a:latin typeface="+mj-lt"/>
                <a:ea typeface="+mj-ea"/>
                <a:cs typeface="+mj-cs"/>
              </a:rPr>
              <a:t>NetworkSlice</a:t>
            </a:r>
            <a:r>
              <a:rPr lang="en-GB" sz="3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- </a:t>
            </a:r>
            <a:r>
              <a:rPr lang="en-GB" sz="3200" dirty="0" err="1">
                <a:solidFill>
                  <a:srgbClr val="FF0000"/>
                </a:solidFill>
                <a:latin typeface="+mj-lt"/>
                <a:ea typeface="+mj-ea"/>
                <a:cs typeface="+mj-cs"/>
              </a:rPr>
              <a:t>NetworkSliceSubnet</a:t>
            </a:r>
            <a:endParaRPr lang="en-GB" sz="3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75D0BD14-FEAC-4560-98A4-85BCD77087C8}"/>
              </a:ext>
            </a:extLst>
          </p:cNvPr>
          <p:cNvSpPr txBox="1">
            <a:spLocks/>
          </p:cNvSpPr>
          <p:nvPr/>
        </p:nvSpPr>
        <p:spPr>
          <a:xfrm>
            <a:off x="556800" y="1437600"/>
            <a:ext cx="616556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2304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4626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6930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0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9234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382400" indent="-22860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612800" indent="-17145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7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843200" indent="-17145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 ea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defRPr/>
            </a:pPr>
            <a:r>
              <a:rPr lang="en-US" sz="2200" b="1" dirty="0">
                <a:solidFill>
                  <a:schemeClr val="tx1"/>
                </a:solidFill>
                <a:latin typeface="+mn-lt"/>
              </a:rPr>
              <a:t>“Modify network slice subnet” from NSMF point of view:</a:t>
            </a:r>
          </a:p>
          <a:p>
            <a:pPr marL="609585" indent="-609585" defTabSz="914377" ea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/>
            </a:pPr>
            <a:r>
              <a:rPr lang="en-US" sz="1800" i="1" u="sng" dirty="0">
                <a:solidFill>
                  <a:schemeClr val="tx1"/>
                </a:solidFill>
                <a:latin typeface="+mn-lt"/>
              </a:rPr>
              <a:t>Internally</a:t>
            </a:r>
            <a:r>
              <a:rPr lang="en-US" sz="1800" dirty="0">
                <a:solidFill>
                  <a:schemeClr val="tx1"/>
                </a:solidFill>
                <a:latin typeface="+mn-lt"/>
              </a:rPr>
              <a:t> NSSMF knows </a:t>
            </a:r>
            <a:r>
              <a:rPr lang="en-US" sz="1800" dirty="0" err="1">
                <a:solidFill>
                  <a:schemeClr val="tx1"/>
                </a:solidFill>
                <a:latin typeface="+mn-lt"/>
              </a:rPr>
              <a:t>NetworkSliceSubnet</a:t>
            </a:r>
            <a:r>
              <a:rPr lang="en-US" sz="1800" dirty="0">
                <a:solidFill>
                  <a:schemeClr val="tx1"/>
                </a:solidFill>
                <a:latin typeface="+mn-lt"/>
              </a:rPr>
              <a:t>=1.2 and 1.3</a:t>
            </a:r>
          </a:p>
          <a:p>
            <a:pPr marL="989013" lvl="1" indent="-379413" defTabSz="914377" ea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/>
            </a:pPr>
            <a:r>
              <a:rPr lang="en-US" sz="1500" dirty="0">
                <a:solidFill>
                  <a:schemeClr val="tx1"/>
                </a:solidFill>
                <a:latin typeface="+mn-lt"/>
              </a:rPr>
              <a:t>NSSMF does not need to know </a:t>
            </a:r>
            <a:r>
              <a:rPr lang="en-US" sz="1500" dirty="0" err="1">
                <a:solidFill>
                  <a:schemeClr val="tx1"/>
                </a:solidFill>
                <a:latin typeface="+mn-lt"/>
              </a:rPr>
              <a:t>NetworkSlice</a:t>
            </a:r>
            <a:r>
              <a:rPr lang="en-US" sz="1500" dirty="0">
                <a:solidFill>
                  <a:schemeClr val="tx1"/>
                </a:solidFill>
                <a:latin typeface="+mn-lt"/>
              </a:rPr>
              <a:t>.</a:t>
            </a:r>
          </a:p>
          <a:p>
            <a:pPr marL="989013" lvl="1" indent="-379413" defTabSz="914377" ea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/>
            </a:pPr>
            <a:r>
              <a:rPr lang="en-US" sz="1500" dirty="0">
                <a:solidFill>
                  <a:schemeClr val="tx1"/>
                </a:solidFill>
                <a:latin typeface="+mn-lt"/>
              </a:rPr>
              <a:t>Would be strange if each tool or NF would need to know all associated objects up to </a:t>
            </a:r>
            <a:r>
              <a:rPr lang="en-US" sz="1500" dirty="0" err="1">
                <a:solidFill>
                  <a:schemeClr val="tx1"/>
                </a:solidFill>
                <a:latin typeface="+mn-lt"/>
              </a:rPr>
              <a:t>NetworkSlice</a:t>
            </a:r>
            <a:r>
              <a:rPr lang="en-US" sz="1500" dirty="0">
                <a:solidFill>
                  <a:schemeClr val="tx1"/>
                </a:solidFill>
                <a:latin typeface="+mn-lt"/>
              </a:rPr>
              <a:t>.</a:t>
            </a:r>
          </a:p>
          <a:p>
            <a:pPr marL="228594" indent="-228594" defTabSz="914377" fontAlgn="auto">
              <a:spcAft>
                <a:spcPts val="800"/>
              </a:spcAft>
              <a:buFont typeface="Arial" panose="020B0604020202020204" pitchFamily="34" charset="0"/>
              <a:buChar char="•"/>
              <a:defRPr/>
            </a:pPr>
            <a:endParaRPr lang="en-US" sz="1867" dirty="0">
              <a:solidFill>
                <a:srgbClr val="001135"/>
              </a:solidFill>
              <a:latin typeface="Nokia Pure Text Light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FAF78B07-08EB-4F03-A570-1981FB49C18C}"/>
              </a:ext>
            </a:extLst>
          </p:cNvPr>
          <p:cNvSpPr/>
          <p:nvPr/>
        </p:nvSpPr>
        <p:spPr>
          <a:xfrm>
            <a:off x="8795048" y="830212"/>
            <a:ext cx="1139437" cy="3112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09585" eaLnBrk="1" fontAlgn="auto" hangingPunct="1">
              <a:spcBef>
                <a:spcPts val="0"/>
              </a:spcBef>
              <a:spcAft>
                <a:spcPts val="400"/>
              </a:spcAft>
              <a:buSzPct val="100000"/>
              <a:defRPr/>
            </a:pPr>
            <a:r>
              <a:rPr lang="en-US" sz="1600" dirty="0">
                <a:solidFill>
                  <a:srgbClr val="124191"/>
                </a:solidFill>
                <a:latin typeface="Nokia Pure Text Light"/>
              </a:rPr>
              <a:t>NSMF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C06CCD8F-3E4A-4637-BACD-04DC7CB9CEEA}"/>
              </a:ext>
            </a:extLst>
          </p:cNvPr>
          <p:cNvSpPr/>
          <p:nvPr/>
        </p:nvSpPr>
        <p:spPr>
          <a:xfrm>
            <a:off x="6779737" y="915790"/>
            <a:ext cx="5240143" cy="2096681"/>
          </a:xfrm>
          <a:prstGeom prst="rect">
            <a:avLst/>
          </a:prstGeom>
          <a:noFill/>
          <a:ln>
            <a:solidFill>
              <a:schemeClr val="tx2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09585" eaLnBrk="1" fontAlgn="auto" hangingPunct="1">
              <a:spcBef>
                <a:spcPts val="0"/>
              </a:spcBef>
              <a:spcAft>
                <a:spcPts val="400"/>
              </a:spcAft>
              <a:buSzPct val="100000"/>
              <a:defRPr/>
            </a:pPr>
            <a:endParaRPr lang="en-US" sz="1600" dirty="0">
              <a:solidFill>
                <a:srgbClr val="124191"/>
              </a:solidFill>
              <a:latin typeface="Nokia Pure Text Ligh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5CBA74FF-B5F9-4DCB-9E8F-909A1A195FAF}"/>
              </a:ext>
            </a:extLst>
          </p:cNvPr>
          <p:cNvSpPr/>
          <p:nvPr/>
        </p:nvSpPr>
        <p:spPr>
          <a:xfrm>
            <a:off x="7261728" y="1203639"/>
            <a:ext cx="1676760" cy="340471"/>
          </a:xfrm>
          <a:prstGeom prst="rect">
            <a:avLst/>
          </a:prstGeom>
          <a:noFill/>
          <a:ln>
            <a:solidFill>
              <a:schemeClr val="tx2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8000" tIns="48000" rIns="48000" bIns="48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609585" eaLnBrk="1" fontAlgn="auto" hangingPunct="1">
              <a:spcBef>
                <a:spcPts val="0"/>
              </a:spcBef>
              <a:spcAft>
                <a:spcPts val="400"/>
              </a:spcAft>
              <a:buSzPct val="100000"/>
              <a:defRPr/>
            </a:pPr>
            <a:r>
              <a:rPr lang="en-US" sz="1600" dirty="0" err="1">
                <a:solidFill>
                  <a:srgbClr val="124191"/>
                </a:solidFill>
                <a:latin typeface="Nokia Pure Text Light"/>
              </a:rPr>
              <a:t>NetworkSlice</a:t>
            </a:r>
            <a:r>
              <a:rPr lang="en-US" sz="1600" dirty="0">
                <a:solidFill>
                  <a:srgbClr val="124191"/>
                </a:solidFill>
                <a:latin typeface="Nokia Pure Text Light"/>
              </a:rPr>
              <a:t> = 1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CD4C11BB-124B-47B6-BC3A-1F09B75F906E}"/>
              </a:ext>
            </a:extLst>
          </p:cNvPr>
          <p:cNvSpPr/>
          <p:nvPr/>
        </p:nvSpPr>
        <p:spPr>
          <a:xfrm>
            <a:off x="6889389" y="1838644"/>
            <a:ext cx="2429668" cy="338416"/>
          </a:xfrm>
          <a:prstGeom prst="rect">
            <a:avLst/>
          </a:prstGeom>
          <a:noFill/>
          <a:ln>
            <a:solidFill>
              <a:schemeClr val="tx2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8000" tIns="0" rIns="48000" bIns="48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609585" eaLnBrk="1" fontAlgn="auto" hangingPunct="1">
              <a:spcBef>
                <a:spcPts val="0"/>
              </a:spcBef>
              <a:spcAft>
                <a:spcPts val="400"/>
              </a:spcAft>
              <a:buSzPct val="100000"/>
              <a:defRPr/>
            </a:pPr>
            <a:r>
              <a:rPr lang="en-US" sz="1600" dirty="0" err="1">
                <a:solidFill>
                  <a:srgbClr val="124191"/>
                </a:solidFill>
                <a:latin typeface="Nokia Pure Text Light"/>
              </a:rPr>
              <a:t>NetworkSliceSubnet</a:t>
            </a:r>
            <a:r>
              <a:rPr lang="en-US" sz="1600" dirty="0">
                <a:solidFill>
                  <a:srgbClr val="124191"/>
                </a:solidFill>
                <a:latin typeface="Nokia Pure Text Light"/>
              </a:rPr>
              <a:t> = 1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4215B5E0-C3E9-4F6D-88C7-70CD5A77D688}"/>
              </a:ext>
            </a:extLst>
          </p:cNvPr>
          <p:cNvSpPr/>
          <p:nvPr/>
        </p:nvSpPr>
        <p:spPr>
          <a:xfrm>
            <a:off x="8455471" y="2416312"/>
            <a:ext cx="1040408" cy="311285"/>
          </a:xfrm>
          <a:prstGeom prst="rect">
            <a:avLst/>
          </a:prstGeom>
          <a:noFill/>
          <a:ln>
            <a:solidFill>
              <a:schemeClr val="tx2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8000" tIns="48000" rIns="48000" bIns="48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609585" eaLnBrk="1" fontAlgn="auto" hangingPunct="1">
              <a:spcBef>
                <a:spcPts val="0"/>
              </a:spcBef>
              <a:spcAft>
                <a:spcPts val="400"/>
              </a:spcAft>
              <a:buSzPct val="100000"/>
              <a:defRPr/>
            </a:pPr>
            <a:r>
              <a:rPr lang="en-US" sz="1600" dirty="0">
                <a:solidFill>
                  <a:srgbClr val="124191"/>
                </a:solidFill>
                <a:latin typeface="Nokia Pure Text Light"/>
              </a:rPr>
              <a:t>NSS = 1.1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E9D7A20B-1A12-46AD-90ED-F2F7750E664C}"/>
              </a:ext>
            </a:extLst>
          </p:cNvPr>
          <p:cNvSpPr/>
          <p:nvPr/>
        </p:nvSpPr>
        <p:spPr>
          <a:xfrm>
            <a:off x="9625889" y="2402768"/>
            <a:ext cx="1040408" cy="311285"/>
          </a:xfrm>
          <a:prstGeom prst="rect">
            <a:avLst/>
          </a:prstGeom>
          <a:noFill/>
          <a:ln>
            <a:solidFill>
              <a:schemeClr val="tx2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8000" tIns="48000" rIns="48000" bIns="48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609585" eaLnBrk="1" fontAlgn="auto" hangingPunct="1">
              <a:spcBef>
                <a:spcPts val="0"/>
              </a:spcBef>
              <a:spcAft>
                <a:spcPts val="400"/>
              </a:spcAft>
              <a:buSzPct val="100000"/>
              <a:defRPr/>
            </a:pPr>
            <a:r>
              <a:rPr lang="en-US" sz="1600" dirty="0">
                <a:solidFill>
                  <a:srgbClr val="124191"/>
                </a:solidFill>
                <a:latin typeface="Nokia Pure Text Light"/>
              </a:rPr>
              <a:t>NSS = 1.2</a:t>
            </a:r>
          </a:p>
        </p:txBody>
      </p: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ED33FD12-B5C2-439A-B9A9-1E0711F7434F}"/>
              </a:ext>
            </a:extLst>
          </p:cNvPr>
          <p:cNvCxnSpPr>
            <a:cxnSpLocks/>
            <a:stCxn id="37" idx="0"/>
            <a:endCxn id="36" idx="2"/>
          </p:cNvCxnSpPr>
          <p:nvPr/>
        </p:nvCxnSpPr>
        <p:spPr>
          <a:xfrm flipH="1" flipV="1">
            <a:off x="8100108" y="1544110"/>
            <a:ext cx="4115" cy="294535"/>
          </a:xfrm>
          <a:prstGeom prst="straightConnector1">
            <a:avLst/>
          </a:prstGeom>
          <a:ln w="3175">
            <a:headEnd type="triangle" w="sm" len="med"/>
            <a:tailEnd type="diamond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>
            <a:extLst>
              <a:ext uri="{FF2B5EF4-FFF2-40B4-BE49-F238E27FC236}">
                <a16:creationId xmlns:a16="http://schemas.microsoft.com/office/drawing/2014/main" id="{64EE22AE-AB86-4B07-A403-DBA7D329DA5E}"/>
              </a:ext>
            </a:extLst>
          </p:cNvPr>
          <p:cNvCxnSpPr>
            <a:cxnSpLocks/>
            <a:stCxn id="41" idx="0"/>
            <a:endCxn id="37" idx="2"/>
          </p:cNvCxnSpPr>
          <p:nvPr/>
        </p:nvCxnSpPr>
        <p:spPr>
          <a:xfrm flipH="1" flipV="1">
            <a:off x="8104223" y="2177061"/>
            <a:ext cx="871452" cy="239252"/>
          </a:xfrm>
          <a:prstGeom prst="straightConnector1">
            <a:avLst/>
          </a:prstGeom>
          <a:ln w="3175">
            <a:headEnd type="triangle" w="sm" len="med"/>
            <a:tailEnd type="non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04BFABB6-5F78-4FC7-B499-323ED6CEAC41}"/>
              </a:ext>
            </a:extLst>
          </p:cNvPr>
          <p:cNvCxnSpPr>
            <a:cxnSpLocks/>
            <a:stCxn id="55" idx="0"/>
            <a:endCxn id="37" idx="2"/>
          </p:cNvCxnSpPr>
          <p:nvPr/>
        </p:nvCxnSpPr>
        <p:spPr>
          <a:xfrm flipH="1" flipV="1">
            <a:off x="8104223" y="2177061"/>
            <a:ext cx="2041871" cy="225708"/>
          </a:xfrm>
          <a:prstGeom prst="straightConnector1">
            <a:avLst/>
          </a:prstGeom>
          <a:ln w="3175">
            <a:headEnd type="triangle" w="sm" len="med"/>
            <a:tailEnd type="diamond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>
            <a:extLst>
              <a:ext uri="{FF2B5EF4-FFF2-40B4-BE49-F238E27FC236}">
                <a16:creationId xmlns:a16="http://schemas.microsoft.com/office/drawing/2014/main" id="{26CFC322-3733-4382-BF24-A3CB19E65847}"/>
              </a:ext>
            </a:extLst>
          </p:cNvPr>
          <p:cNvSpPr/>
          <p:nvPr/>
        </p:nvSpPr>
        <p:spPr>
          <a:xfrm>
            <a:off x="9814116" y="1201951"/>
            <a:ext cx="1676760" cy="340471"/>
          </a:xfrm>
          <a:prstGeom prst="rect">
            <a:avLst/>
          </a:prstGeom>
          <a:noFill/>
          <a:ln>
            <a:solidFill>
              <a:schemeClr val="tx2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8000" tIns="48000" rIns="48000" bIns="48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609585" eaLnBrk="1" fontAlgn="auto" hangingPunct="1">
              <a:spcBef>
                <a:spcPts val="0"/>
              </a:spcBef>
              <a:spcAft>
                <a:spcPts val="400"/>
              </a:spcAft>
              <a:buSzPct val="100000"/>
              <a:defRPr/>
            </a:pPr>
            <a:r>
              <a:rPr lang="en-US" sz="1600" dirty="0" err="1">
                <a:solidFill>
                  <a:srgbClr val="124191"/>
                </a:solidFill>
                <a:latin typeface="Nokia Pure Text Light"/>
              </a:rPr>
              <a:t>NetworkSlice</a:t>
            </a:r>
            <a:r>
              <a:rPr lang="en-US" sz="1600" dirty="0">
                <a:solidFill>
                  <a:srgbClr val="124191"/>
                </a:solidFill>
                <a:latin typeface="Nokia Pure Text Light"/>
              </a:rPr>
              <a:t> = 2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BB9F4B87-C835-4C65-BD51-660B26A89A3F}"/>
              </a:ext>
            </a:extLst>
          </p:cNvPr>
          <p:cNvSpPr/>
          <p:nvPr/>
        </p:nvSpPr>
        <p:spPr>
          <a:xfrm>
            <a:off x="9436487" y="1827220"/>
            <a:ext cx="2429668" cy="338416"/>
          </a:xfrm>
          <a:prstGeom prst="rect">
            <a:avLst/>
          </a:prstGeom>
          <a:noFill/>
          <a:ln>
            <a:solidFill>
              <a:schemeClr val="tx2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8000" tIns="0" rIns="48000" bIns="48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609585" eaLnBrk="1" fontAlgn="auto" hangingPunct="1">
              <a:spcBef>
                <a:spcPts val="0"/>
              </a:spcBef>
              <a:spcAft>
                <a:spcPts val="400"/>
              </a:spcAft>
              <a:buSzPct val="100000"/>
              <a:defRPr/>
            </a:pPr>
            <a:r>
              <a:rPr lang="en-US" sz="1600" dirty="0" err="1">
                <a:solidFill>
                  <a:srgbClr val="124191"/>
                </a:solidFill>
                <a:latin typeface="Nokia Pure Text Light"/>
              </a:rPr>
              <a:t>NetworkSliceSubnet</a:t>
            </a:r>
            <a:r>
              <a:rPr lang="en-US" sz="1600" dirty="0">
                <a:solidFill>
                  <a:srgbClr val="124191"/>
                </a:solidFill>
                <a:latin typeface="Nokia Pure Text Light"/>
              </a:rPr>
              <a:t> = 2</a:t>
            </a:r>
          </a:p>
        </p:txBody>
      </p:sp>
      <p:cxnSp>
        <p:nvCxnSpPr>
          <p:cNvPr id="61" name="Straight Arrow Connector 60">
            <a:extLst>
              <a:ext uri="{FF2B5EF4-FFF2-40B4-BE49-F238E27FC236}">
                <a16:creationId xmlns:a16="http://schemas.microsoft.com/office/drawing/2014/main" id="{C8F00645-30C0-4FD0-BC31-8AFD5DBB20CD}"/>
              </a:ext>
            </a:extLst>
          </p:cNvPr>
          <p:cNvCxnSpPr>
            <a:cxnSpLocks/>
            <a:stCxn id="52" idx="0"/>
            <a:endCxn id="42" idx="2"/>
          </p:cNvCxnSpPr>
          <p:nvPr/>
        </p:nvCxnSpPr>
        <p:spPr>
          <a:xfrm flipV="1">
            <a:off x="10651322" y="1542422"/>
            <a:ext cx="1175" cy="284799"/>
          </a:xfrm>
          <a:prstGeom prst="straightConnector1">
            <a:avLst/>
          </a:prstGeom>
          <a:ln w="3175">
            <a:headEnd type="triangle" w="sm" len="med"/>
            <a:tailEnd type="diamond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6D5F3BD9-5AF2-4ADE-90FC-0C3B579E527B}"/>
              </a:ext>
            </a:extLst>
          </p:cNvPr>
          <p:cNvCxnSpPr>
            <a:cxnSpLocks/>
            <a:stCxn id="41" idx="0"/>
            <a:endCxn id="52" idx="2"/>
          </p:cNvCxnSpPr>
          <p:nvPr/>
        </p:nvCxnSpPr>
        <p:spPr>
          <a:xfrm flipV="1">
            <a:off x="8975675" y="2165637"/>
            <a:ext cx="1675647" cy="250676"/>
          </a:xfrm>
          <a:prstGeom prst="straightConnector1">
            <a:avLst/>
          </a:prstGeom>
          <a:ln w="3175">
            <a:headEnd type="triangle" w="sm" len="med"/>
            <a:tailEnd type="diamond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Arrow Connector 67">
            <a:extLst>
              <a:ext uri="{FF2B5EF4-FFF2-40B4-BE49-F238E27FC236}">
                <a16:creationId xmlns:a16="http://schemas.microsoft.com/office/drawing/2014/main" id="{AE099315-38EB-4D21-8412-222645EDC9D5}"/>
              </a:ext>
            </a:extLst>
          </p:cNvPr>
          <p:cNvCxnSpPr>
            <a:cxnSpLocks/>
            <a:stCxn id="55" idx="0"/>
            <a:endCxn id="52" idx="2"/>
          </p:cNvCxnSpPr>
          <p:nvPr/>
        </p:nvCxnSpPr>
        <p:spPr>
          <a:xfrm flipV="1">
            <a:off x="10146094" y="2165637"/>
            <a:ext cx="505228" cy="237132"/>
          </a:xfrm>
          <a:prstGeom prst="straightConnector1">
            <a:avLst/>
          </a:prstGeom>
          <a:ln w="3175">
            <a:headEnd type="triangle" w="sm" len="med"/>
            <a:tailEnd type="diamond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Rectangle 69">
            <a:extLst>
              <a:ext uri="{FF2B5EF4-FFF2-40B4-BE49-F238E27FC236}">
                <a16:creationId xmlns:a16="http://schemas.microsoft.com/office/drawing/2014/main" id="{410C1146-AEF4-4974-BA18-C86C044E67AA}"/>
              </a:ext>
            </a:extLst>
          </p:cNvPr>
          <p:cNvSpPr/>
          <p:nvPr/>
        </p:nvSpPr>
        <p:spPr>
          <a:xfrm>
            <a:off x="10913296" y="2660204"/>
            <a:ext cx="1040408" cy="311285"/>
          </a:xfrm>
          <a:prstGeom prst="rect">
            <a:avLst/>
          </a:prstGeom>
          <a:noFill/>
          <a:ln>
            <a:solidFill>
              <a:schemeClr val="tx2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8000" tIns="48000" rIns="48000" bIns="48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609585" eaLnBrk="1" fontAlgn="auto" hangingPunct="1">
              <a:spcBef>
                <a:spcPts val="0"/>
              </a:spcBef>
              <a:spcAft>
                <a:spcPts val="400"/>
              </a:spcAft>
              <a:buSzPct val="100000"/>
              <a:defRPr/>
            </a:pPr>
            <a:r>
              <a:rPr lang="en-US" sz="1600" dirty="0">
                <a:solidFill>
                  <a:srgbClr val="124191"/>
                </a:solidFill>
                <a:latin typeface="Nokia Pure Text Light"/>
              </a:rPr>
              <a:t>NSS = 1.3</a:t>
            </a:r>
          </a:p>
        </p:txBody>
      </p:sp>
      <p:cxnSp>
        <p:nvCxnSpPr>
          <p:cNvPr id="73" name="Straight Arrow Connector 72">
            <a:extLst>
              <a:ext uri="{FF2B5EF4-FFF2-40B4-BE49-F238E27FC236}">
                <a16:creationId xmlns:a16="http://schemas.microsoft.com/office/drawing/2014/main" id="{0D50B800-5D7A-45CD-BA5E-807993653524}"/>
              </a:ext>
            </a:extLst>
          </p:cNvPr>
          <p:cNvCxnSpPr>
            <a:cxnSpLocks/>
            <a:stCxn id="70" idx="1"/>
            <a:endCxn id="55" idx="2"/>
          </p:cNvCxnSpPr>
          <p:nvPr/>
        </p:nvCxnSpPr>
        <p:spPr>
          <a:xfrm flipH="1" flipV="1">
            <a:off x="10146093" y="2714054"/>
            <a:ext cx="767203" cy="101793"/>
          </a:xfrm>
          <a:prstGeom prst="straightConnector1">
            <a:avLst/>
          </a:prstGeom>
          <a:ln w="3175">
            <a:headEnd type="triangle" w="sm" len="med"/>
            <a:tailEnd type="diamond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Rectangle 75">
            <a:extLst>
              <a:ext uri="{FF2B5EF4-FFF2-40B4-BE49-F238E27FC236}">
                <a16:creationId xmlns:a16="http://schemas.microsoft.com/office/drawing/2014/main" id="{2CF45D2C-C65A-49DC-9288-75AAE6C795A2}"/>
              </a:ext>
            </a:extLst>
          </p:cNvPr>
          <p:cNvSpPr/>
          <p:nvPr/>
        </p:nvSpPr>
        <p:spPr>
          <a:xfrm>
            <a:off x="6779735" y="4854573"/>
            <a:ext cx="5240143" cy="1407995"/>
          </a:xfrm>
          <a:prstGeom prst="rect">
            <a:avLst/>
          </a:prstGeom>
          <a:noFill/>
          <a:ln>
            <a:solidFill>
              <a:schemeClr val="tx2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09585" eaLnBrk="1" fontAlgn="auto" hangingPunct="1">
              <a:spcBef>
                <a:spcPts val="0"/>
              </a:spcBef>
              <a:spcAft>
                <a:spcPts val="400"/>
              </a:spcAft>
              <a:buSzPct val="100000"/>
              <a:defRPr/>
            </a:pPr>
            <a:endParaRPr lang="en-US" sz="1600" dirty="0">
              <a:solidFill>
                <a:srgbClr val="124191"/>
              </a:solidFill>
              <a:latin typeface="Nokia Pure Text Light"/>
            </a:endParaRP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3BF64B8E-4EAB-4C3E-9AA7-2AC574127357}"/>
              </a:ext>
            </a:extLst>
          </p:cNvPr>
          <p:cNvSpPr/>
          <p:nvPr/>
        </p:nvSpPr>
        <p:spPr>
          <a:xfrm>
            <a:off x="9282755" y="5319940"/>
            <a:ext cx="1040408" cy="311285"/>
          </a:xfrm>
          <a:prstGeom prst="rect">
            <a:avLst/>
          </a:prstGeom>
          <a:noFill/>
          <a:ln>
            <a:solidFill>
              <a:schemeClr val="tx2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8000" tIns="48000" rIns="48000" bIns="48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609585" eaLnBrk="1" fontAlgn="auto" hangingPunct="1">
              <a:spcBef>
                <a:spcPts val="0"/>
              </a:spcBef>
              <a:spcAft>
                <a:spcPts val="400"/>
              </a:spcAft>
              <a:buSzPct val="100000"/>
              <a:defRPr/>
            </a:pPr>
            <a:r>
              <a:rPr lang="en-US" sz="1600" dirty="0">
                <a:solidFill>
                  <a:srgbClr val="124191"/>
                </a:solidFill>
                <a:latin typeface="Nokia Pure Text Light"/>
              </a:rPr>
              <a:t>NSS = 1.2</a:t>
            </a: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DD2FDE43-E7DD-462C-9B03-FEB846CD3B0D}"/>
              </a:ext>
            </a:extLst>
          </p:cNvPr>
          <p:cNvSpPr/>
          <p:nvPr/>
        </p:nvSpPr>
        <p:spPr>
          <a:xfrm>
            <a:off x="10570161" y="5577376"/>
            <a:ext cx="1040408" cy="311285"/>
          </a:xfrm>
          <a:prstGeom prst="rect">
            <a:avLst/>
          </a:prstGeom>
          <a:noFill/>
          <a:ln>
            <a:solidFill>
              <a:schemeClr val="tx2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8000" tIns="48000" rIns="48000" bIns="48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609585" eaLnBrk="1" fontAlgn="auto" hangingPunct="1">
              <a:spcBef>
                <a:spcPts val="0"/>
              </a:spcBef>
              <a:spcAft>
                <a:spcPts val="400"/>
              </a:spcAft>
              <a:buSzPct val="100000"/>
              <a:defRPr/>
            </a:pPr>
            <a:r>
              <a:rPr lang="en-US" sz="1600" dirty="0">
                <a:solidFill>
                  <a:srgbClr val="124191"/>
                </a:solidFill>
                <a:latin typeface="Nokia Pure Text Light"/>
              </a:rPr>
              <a:t>NSS = 1.3</a:t>
            </a:r>
          </a:p>
        </p:txBody>
      </p:sp>
      <p:cxnSp>
        <p:nvCxnSpPr>
          <p:cNvPr id="79" name="Straight Arrow Connector 78">
            <a:extLst>
              <a:ext uri="{FF2B5EF4-FFF2-40B4-BE49-F238E27FC236}">
                <a16:creationId xmlns:a16="http://schemas.microsoft.com/office/drawing/2014/main" id="{A984D947-93B9-4D87-B6B7-F33707C594CF}"/>
              </a:ext>
            </a:extLst>
          </p:cNvPr>
          <p:cNvCxnSpPr>
            <a:cxnSpLocks/>
            <a:stCxn id="78" idx="1"/>
            <a:endCxn id="77" idx="2"/>
          </p:cNvCxnSpPr>
          <p:nvPr/>
        </p:nvCxnSpPr>
        <p:spPr>
          <a:xfrm flipH="1" flipV="1">
            <a:off x="9802959" y="5631226"/>
            <a:ext cx="767203" cy="101793"/>
          </a:xfrm>
          <a:prstGeom prst="straightConnector1">
            <a:avLst/>
          </a:prstGeom>
          <a:ln w="3175">
            <a:headEnd type="triangle" w="sm" len="med"/>
            <a:tailEnd type="diamond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>
            <a:extLst>
              <a:ext uri="{FF2B5EF4-FFF2-40B4-BE49-F238E27FC236}">
                <a16:creationId xmlns:a16="http://schemas.microsoft.com/office/drawing/2014/main" id="{1C7211D7-7877-4B9E-AE15-CB1AB2FE7D84}"/>
              </a:ext>
            </a:extLst>
          </p:cNvPr>
          <p:cNvSpPr/>
          <p:nvPr/>
        </p:nvSpPr>
        <p:spPr>
          <a:xfrm>
            <a:off x="9041892" y="4854259"/>
            <a:ext cx="1139437" cy="3112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09585" eaLnBrk="1" fontAlgn="auto" hangingPunct="1">
              <a:spcBef>
                <a:spcPts val="0"/>
              </a:spcBef>
              <a:spcAft>
                <a:spcPts val="400"/>
              </a:spcAft>
              <a:buSzPct val="100000"/>
              <a:defRPr/>
            </a:pPr>
            <a:r>
              <a:rPr lang="en-US" sz="1600" dirty="0">
                <a:solidFill>
                  <a:srgbClr val="124191"/>
                </a:solidFill>
                <a:latin typeface="Nokia Pure Text Light"/>
              </a:rPr>
              <a:t>NSSMF</a:t>
            </a:r>
          </a:p>
        </p:txBody>
      </p:sp>
    </p:spTree>
    <p:extLst>
      <p:ext uri="{BB962C8B-B14F-4D97-AF65-F5344CB8AC3E}">
        <p14:creationId xmlns:p14="http://schemas.microsoft.com/office/powerpoint/2010/main" val="38133276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7C3EC19-BBF4-43D3-A455-B4371AE4014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z="2400" dirty="0">
                <a:solidFill>
                  <a:srgbClr val="FF0000"/>
                </a:solidFill>
                <a:latin typeface="Calibri"/>
              </a:rPr>
              <a:t> 	Motivation of the change request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954ED29-3CD9-453C-AB01-FA79C88267F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r>
              <a:rPr lang="en-GB" sz="3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Multiplicity </a:t>
            </a:r>
            <a:r>
              <a:rPr lang="en-GB" sz="3200" dirty="0" err="1">
                <a:solidFill>
                  <a:srgbClr val="FF0000"/>
                </a:solidFill>
                <a:latin typeface="+mj-lt"/>
                <a:ea typeface="+mj-ea"/>
                <a:cs typeface="+mj-cs"/>
              </a:rPr>
              <a:t>NetworkSlice</a:t>
            </a:r>
            <a:r>
              <a:rPr lang="en-GB" sz="3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- </a:t>
            </a:r>
            <a:r>
              <a:rPr lang="en-GB" sz="3200" dirty="0" err="1">
                <a:solidFill>
                  <a:srgbClr val="FF0000"/>
                </a:solidFill>
                <a:latin typeface="+mj-lt"/>
                <a:ea typeface="+mj-ea"/>
                <a:cs typeface="+mj-cs"/>
              </a:rPr>
              <a:t>NetworkSliceSubnet</a:t>
            </a:r>
            <a:endParaRPr lang="en-GB" sz="3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75D0BD14-FEAC-4560-98A4-85BCD77087C8}"/>
              </a:ext>
            </a:extLst>
          </p:cNvPr>
          <p:cNvSpPr txBox="1">
            <a:spLocks/>
          </p:cNvSpPr>
          <p:nvPr/>
        </p:nvSpPr>
        <p:spPr>
          <a:xfrm>
            <a:off x="556800" y="1437600"/>
            <a:ext cx="616556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2304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4626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6930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0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9234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382400" indent="-22860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612800" indent="-17145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7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843200" indent="-17145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 ea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defRPr/>
            </a:pPr>
            <a:r>
              <a:rPr lang="en-US" sz="2200" b="1" dirty="0">
                <a:solidFill>
                  <a:schemeClr val="tx1"/>
                </a:solidFill>
                <a:latin typeface="+mn-lt"/>
              </a:rPr>
              <a:t>“Modify network slice subnet” from NSMF point of view:</a:t>
            </a:r>
          </a:p>
          <a:p>
            <a:pPr marL="609585" lvl="1" indent="-609585" defTabSz="914377" ea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2"/>
              </a:buBlip>
              <a:defRPr/>
            </a:pPr>
            <a:r>
              <a:rPr lang="en-US" sz="2200" dirty="0">
                <a:solidFill>
                  <a:schemeClr val="tx1"/>
                </a:solidFill>
                <a:latin typeface="+mn-lt"/>
              </a:rPr>
              <a:t>Interaction across the interface:</a:t>
            </a:r>
          </a:p>
          <a:p>
            <a:pPr marL="609585" lvl="1" indent="-609585" defTabSz="914377" ea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2"/>
              </a:buBlip>
              <a:defRPr/>
            </a:pPr>
            <a:r>
              <a:rPr lang="en-US" sz="2200" dirty="0">
                <a:solidFill>
                  <a:schemeClr val="tx1"/>
                </a:solidFill>
                <a:latin typeface="+mn-lt"/>
              </a:rPr>
              <a:t>NSMF modifies </a:t>
            </a:r>
            <a:r>
              <a:rPr lang="en-US" sz="2200" dirty="0" err="1">
                <a:solidFill>
                  <a:schemeClr val="tx1"/>
                </a:solidFill>
                <a:latin typeface="+mn-lt"/>
              </a:rPr>
              <a:t>NetworkSliceSubnet</a:t>
            </a:r>
            <a:r>
              <a:rPr lang="en-US" sz="2200" dirty="0">
                <a:solidFill>
                  <a:schemeClr val="tx1"/>
                </a:solidFill>
                <a:latin typeface="+mn-lt"/>
              </a:rPr>
              <a:t>=1.2 and  </a:t>
            </a:r>
            <a:r>
              <a:rPr lang="en-US" sz="2200" dirty="0" err="1">
                <a:solidFill>
                  <a:schemeClr val="tx1"/>
                </a:solidFill>
                <a:latin typeface="+mn-lt"/>
              </a:rPr>
              <a:t>NetworkSliceSubnet</a:t>
            </a:r>
            <a:r>
              <a:rPr lang="en-US" sz="2200" dirty="0">
                <a:solidFill>
                  <a:schemeClr val="tx1"/>
                </a:solidFill>
                <a:latin typeface="+mn-lt"/>
              </a:rPr>
              <a:t>=1.3</a:t>
            </a:r>
          </a:p>
          <a:p>
            <a:pPr marL="609585" indent="-609585" defTabSz="914377" ea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/>
            </a:pPr>
            <a:endParaRPr lang="en-US" sz="2200" dirty="0">
              <a:solidFill>
                <a:schemeClr val="tx1"/>
              </a:solidFill>
              <a:latin typeface="+mn-lt"/>
            </a:endParaRPr>
          </a:p>
          <a:p>
            <a:pPr defTabSz="914377" ea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defRPr/>
            </a:pPr>
            <a:r>
              <a:rPr lang="en-US" sz="2200" b="1" dirty="0">
                <a:solidFill>
                  <a:schemeClr val="tx1"/>
                </a:solidFill>
                <a:latin typeface="+mn-lt"/>
              </a:rPr>
              <a:t>Problem #1 revisited:</a:t>
            </a:r>
          </a:p>
          <a:p>
            <a:pPr marL="609585" lvl="1" indent="-609585" defTabSz="914377" ea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2"/>
              </a:buBlip>
              <a:defRPr/>
            </a:pPr>
            <a:r>
              <a:rPr lang="en-US" sz="2200" dirty="0">
                <a:solidFill>
                  <a:schemeClr val="tx1"/>
                </a:solidFill>
                <a:latin typeface="+mn-lt"/>
              </a:rPr>
              <a:t>Due to the 1:1 relation between </a:t>
            </a:r>
            <a:r>
              <a:rPr lang="en-US" sz="2200" dirty="0" err="1">
                <a:solidFill>
                  <a:schemeClr val="tx1"/>
                </a:solidFill>
                <a:latin typeface="+mn-lt"/>
              </a:rPr>
              <a:t>NetworkSlice</a:t>
            </a:r>
            <a:r>
              <a:rPr lang="en-US" sz="2200" dirty="0">
                <a:solidFill>
                  <a:schemeClr val="tx1"/>
                </a:solidFill>
                <a:latin typeface="+mn-lt"/>
              </a:rPr>
              <a:t> and </a:t>
            </a:r>
            <a:r>
              <a:rPr lang="en-US" sz="2200" dirty="0" err="1">
                <a:solidFill>
                  <a:schemeClr val="tx1"/>
                </a:solidFill>
                <a:latin typeface="+mn-lt"/>
              </a:rPr>
              <a:t>NetworkSliceSubnet</a:t>
            </a:r>
            <a:r>
              <a:rPr lang="en-US" sz="2200" dirty="0">
                <a:solidFill>
                  <a:schemeClr val="tx1"/>
                </a:solidFill>
                <a:latin typeface="+mn-lt"/>
              </a:rPr>
              <a:t> the NRM does not allow </a:t>
            </a:r>
            <a:r>
              <a:rPr lang="en-US" sz="2200" dirty="0" err="1">
                <a:solidFill>
                  <a:schemeClr val="tx1"/>
                </a:solidFill>
                <a:latin typeface="+mn-lt"/>
              </a:rPr>
              <a:t>NetworkSliceSubnet</a:t>
            </a:r>
            <a:r>
              <a:rPr lang="en-US" sz="2200" dirty="0">
                <a:solidFill>
                  <a:schemeClr val="tx1"/>
                </a:solidFill>
                <a:latin typeface="+mn-lt"/>
              </a:rPr>
              <a:t> without </a:t>
            </a:r>
            <a:r>
              <a:rPr lang="en-US" sz="2200" dirty="0" err="1">
                <a:solidFill>
                  <a:schemeClr val="tx1"/>
                </a:solidFill>
                <a:latin typeface="+mn-lt"/>
              </a:rPr>
              <a:t>NetworkSlice</a:t>
            </a:r>
            <a:r>
              <a:rPr lang="en-US" sz="2200" dirty="0">
                <a:solidFill>
                  <a:schemeClr val="tx1"/>
                </a:solidFill>
                <a:latin typeface="+mn-lt"/>
              </a:rPr>
              <a:t>.</a:t>
            </a:r>
          </a:p>
          <a:p>
            <a:pPr marL="666750" lvl="1" indent="-285750" defTabSz="914377" ea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Wingdings" panose="05000000000000000000" pitchFamily="2" charset="2"/>
              <a:buChar char="è"/>
              <a:defRPr/>
            </a:pPr>
            <a:r>
              <a:rPr lang="en-US" sz="1900" dirty="0">
                <a:solidFill>
                  <a:schemeClr val="tx1"/>
                </a:solidFill>
                <a:latin typeface="+mn-lt"/>
              </a:rPr>
              <a:t>Both, NSS=1.2 and NSS=1.3 must be associated to a </a:t>
            </a:r>
            <a:r>
              <a:rPr lang="en-US" sz="1900" dirty="0" err="1">
                <a:solidFill>
                  <a:schemeClr val="tx1"/>
                </a:solidFill>
                <a:latin typeface="+mn-lt"/>
              </a:rPr>
              <a:t>NetworkSlice</a:t>
            </a:r>
            <a:r>
              <a:rPr lang="en-US" sz="1900" dirty="0">
                <a:solidFill>
                  <a:schemeClr val="tx1"/>
                </a:solidFill>
                <a:latin typeface="+mn-lt"/>
              </a:rPr>
              <a:t>.</a:t>
            </a:r>
          </a:p>
          <a:p>
            <a:pPr marL="666750" lvl="1" indent="-285750" defTabSz="914377" ea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Wingdings" panose="05000000000000000000" pitchFamily="2" charset="2"/>
              <a:buChar char="è"/>
              <a:defRPr/>
            </a:pPr>
            <a:r>
              <a:rPr lang="en-US" sz="1900" dirty="0">
                <a:solidFill>
                  <a:schemeClr val="tx1"/>
                </a:solidFill>
                <a:latin typeface="+mn-lt"/>
              </a:rPr>
              <a:t>Even this does not work, because one </a:t>
            </a:r>
            <a:r>
              <a:rPr lang="en-US" sz="1900" dirty="0" err="1">
                <a:solidFill>
                  <a:schemeClr val="tx1"/>
                </a:solidFill>
                <a:latin typeface="+mn-lt"/>
              </a:rPr>
              <a:t>NetworkSlice</a:t>
            </a:r>
            <a:r>
              <a:rPr lang="en-US" sz="1900" dirty="0">
                <a:solidFill>
                  <a:schemeClr val="tx1"/>
                </a:solidFill>
                <a:latin typeface="+mn-lt"/>
              </a:rPr>
              <a:t> is allowed to associate one </a:t>
            </a:r>
            <a:r>
              <a:rPr lang="en-US" sz="1900" dirty="0" err="1">
                <a:solidFill>
                  <a:schemeClr val="tx1"/>
                </a:solidFill>
                <a:latin typeface="+mn-lt"/>
              </a:rPr>
              <a:t>NetworkSliceSubnet</a:t>
            </a:r>
            <a:r>
              <a:rPr lang="en-US" sz="1900" dirty="0">
                <a:solidFill>
                  <a:schemeClr val="tx1"/>
                </a:solidFill>
                <a:latin typeface="+mn-lt"/>
              </a:rPr>
              <a:t> only.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FAF78B07-08EB-4F03-A570-1981FB49C18C}"/>
              </a:ext>
            </a:extLst>
          </p:cNvPr>
          <p:cNvSpPr/>
          <p:nvPr/>
        </p:nvSpPr>
        <p:spPr>
          <a:xfrm>
            <a:off x="8795048" y="830212"/>
            <a:ext cx="1139437" cy="3112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09585" eaLnBrk="1" fontAlgn="auto" hangingPunct="1">
              <a:spcBef>
                <a:spcPts val="0"/>
              </a:spcBef>
              <a:spcAft>
                <a:spcPts val="400"/>
              </a:spcAft>
              <a:buSzPct val="100000"/>
              <a:defRPr/>
            </a:pPr>
            <a:r>
              <a:rPr lang="en-US" sz="1600" dirty="0">
                <a:solidFill>
                  <a:srgbClr val="124191"/>
                </a:solidFill>
                <a:latin typeface="Nokia Pure Text Light"/>
              </a:rPr>
              <a:t>NSMF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C06CCD8F-3E4A-4637-BACD-04DC7CB9CEEA}"/>
              </a:ext>
            </a:extLst>
          </p:cNvPr>
          <p:cNvSpPr/>
          <p:nvPr/>
        </p:nvSpPr>
        <p:spPr>
          <a:xfrm>
            <a:off x="6779737" y="915790"/>
            <a:ext cx="5240143" cy="2096681"/>
          </a:xfrm>
          <a:prstGeom prst="rect">
            <a:avLst/>
          </a:prstGeom>
          <a:noFill/>
          <a:ln>
            <a:solidFill>
              <a:schemeClr val="tx2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09585" eaLnBrk="1" fontAlgn="auto" hangingPunct="1">
              <a:spcBef>
                <a:spcPts val="0"/>
              </a:spcBef>
              <a:spcAft>
                <a:spcPts val="400"/>
              </a:spcAft>
              <a:buSzPct val="100000"/>
              <a:defRPr/>
            </a:pPr>
            <a:endParaRPr lang="en-US" sz="1600" dirty="0">
              <a:solidFill>
                <a:srgbClr val="124191"/>
              </a:solidFill>
              <a:latin typeface="Nokia Pure Text Ligh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5CBA74FF-B5F9-4DCB-9E8F-909A1A195FAF}"/>
              </a:ext>
            </a:extLst>
          </p:cNvPr>
          <p:cNvSpPr/>
          <p:nvPr/>
        </p:nvSpPr>
        <p:spPr>
          <a:xfrm>
            <a:off x="7261728" y="1203639"/>
            <a:ext cx="1676760" cy="340471"/>
          </a:xfrm>
          <a:prstGeom prst="rect">
            <a:avLst/>
          </a:prstGeom>
          <a:noFill/>
          <a:ln>
            <a:solidFill>
              <a:schemeClr val="tx2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8000" tIns="48000" rIns="48000" bIns="48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609585" eaLnBrk="1" fontAlgn="auto" hangingPunct="1">
              <a:spcBef>
                <a:spcPts val="0"/>
              </a:spcBef>
              <a:spcAft>
                <a:spcPts val="400"/>
              </a:spcAft>
              <a:buSzPct val="100000"/>
              <a:defRPr/>
            </a:pPr>
            <a:r>
              <a:rPr lang="en-US" sz="1600" dirty="0" err="1">
                <a:solidFill>
                  <a:srgbClr val="124191"/>
                </a:solidFill>
                <a:latin typeface="Nokia Pure Text Light"/>
              </a:rPr>
              <a:t>NetworkSlice</a:t>
            </a:r>
            <a:r>
              <a:rPr lang="en-US" sz="1600" dirty="0">
                <a:solidFill>
                  <a:srgbClr val="124191"/>
                </a:solidFill>
                <a:latin typeface="Nokia Pure Text Light"/>
              </a:rPr>
              <a:t> = 1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CD4C11BB-124B-47B6-BC3A-1F09B75F906E}"/>
              </a:ext>
            </a:extLst>
          </p:cNvPr>
          <p:cNvSpPr/>
          <p:nvPr/>
        </p:nvSpPr>
        <p:spPr>
          <a:xfrm>
            <a:off x="6889389" y="1838644"/>
            <a:ext cx="2429668" cy="338416"/>
          </a:xfrm>
          <a:prstGeom prst="rect">
            <a:avLst/>
          </a:prstGeom>
          <a:noFill/>
          <a:ln>
            <a:solidFill>
              <a:schemeClr val="tx2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8000" tIns="0" rIns="48000" bIns="48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609585" eaLnBrk="1" fontAlgn="auto" hangingPunct="1">
              <a:spcBef>
                <a:spcPts val="0"/>
              </a:spcBef>
              <a:spcAft>
                <a:spcPts val="400"/>
              </a:spcAft>
              <a:buSzPct val="100000"/>
              <a:defRPr/>
            </a:pPr>
            <a:r>
              <a:rPr lang="en-US" sz="1600" dirty="0" err="1">
                <a:solidFill>
                  <a:srgbClr val="124191"/>
                </a:solidFill>
                <a:latin typeface="Nokia Pure Text Light"/>
              </a:rPr>
              <a:t>NetworkSliceSubnet</a:t>
            </a:r>
            <a:r>
              <a:rPr lang="en-US" sz="1600" dirty="0">
                <a:solidFill>
                  <a:srgbClr val="124191"/>
                </a:solidFill>
                <a:latin typeface="Nokia Pure Text Light"/>
              </a:rPr>
              <a:t> = 1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4215B5E0-C3E9-4F6D-88C7-70CD5A77D688}"/>
              </a:ext>
            </a:extLst>
          </p:cNvPr>
          <p:cNvSpPr/>
          <p:nvPr/>
        </p:nvSpPr>
        <p:spPr>
          <a:xfrm>
            <a:off x="8455471" y="2416312"/>
            <a:ext cx="1040408" cy="311285"/>
          </a:xfrm>
          <a:prstGeom prst="rect">
            <a:avLst/>
          </a:prstGeom>
          <a:noFill/>
          <a:ln>
            <a:solidFill>
              <a:schemeClr val="tx2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8000" tIns="48000" rIns="48000" bIns="48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609585" eaLnBrk="1" fontAlgn="auto" hangingPunct="1">
              <a:spcBef>
                <a:spcPts val="0"/>
              </a:spcBef>
              <a:spcAft>
                <a:spcPts val="400"/>
              </a:spcAft>
              <a:buSzPct val="100000"/>
              <a:defRPr/>
            </a:pPr>
            <a:r>
              <a:rPr lang="en-US" sz="1600" dirty="0">
                <a:solidFill>
                  <a:srgbClr val="124191"/>
                </a:solidFill>
                <a:latin typeface="Nokia Pure Text Light"/>
              </a:rPr>
              <a:t>NSS = 1.1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E9D7A20B-1A12-46AD-90ED-F2F7750E664C}"/>
              </a:ext>
            </a:extLst>
          </p:cNvPr>
          <p:cNvSpPr/>
          <p:nvPr/>
        </p:nvSpPr>
        <p:spPr>
          <a:xfrm>
            <a:off x="9625889" y="2402768"/>
            <a:ext cx="1040408" cy="311285"/>
          </a:xfrm>
          <a:prstGeom prst="rect">
            <a:avLst/>
          </a:prstGeom>
          <a:noFill/>
          <a:ln>
            <a:solidFill>
              <a:schemeClr val="tx2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8000" tIns="48000" rIns="48000" bIns="48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609585" eaLnBrk="1" fontAlgn="auto" hangingPunct="1">
              <a:spcBef>
                <a:spcPts val="0"/>
              </a:spcBef>
              <a:spcAft>
                <a:spcPts val="400"/>
              </a:spcAft>
              <a:buSzPct val="100000"/>
              <a:defRPr/>
            </a:pPr>
            <a:r>
              <a:rPr lang="en-US" sz="1600" dirty="0">
                <a:solidFill>
                  <a:srgbClr val="124191"/>
                </a:solidFill>
                <a:latin typeface="Nokia Pure Text Light"/>
              </a:rPr>
              <a:t>NSS = 1.2</a:t>
            </a:r>
          </a:p>
        </p:txBody>
      </p: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ED33FD12-B5C2-439A-B9A9-1E0711F7434F}"/>
              </a:ext>
            </a:extLst>
          </p:cNvPr>
          <p:cNvCxnSpPr>
            <a:cxnSpLocks/>
            <a:stCxn id="37" idx="0"/>
            <a:endCxn id="36" idx="2"/>
          </p:cNvCxnSpPr>
          <p:nvPr/>
        </p:nvCxnSpPr>
        <p:spPr>
          <a:xfrm flipH="1" flipV="1">
            <a:off x="8100108" y="1544110"/>
            <a:ext cx="4115" cy="294535"/>
          </a:xfrm>
          <a:prstGeom prst="straightConnector1">
            <a:avLst/>
          </a:prstGeom>
          <a:ln w="3175">
            <a:headEnd type="triangle" w="sm" len="med"/>
            <a:tailEnd type="diamond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>
            <a:extLst>
              <a:ext uri="{FF2B5EF4-FFF2-40B4-BE49-F238E27FC236}">
                <a16:creationId xmlns:a16="http://schemas.microsoft.com/office/drawing/2014/main" id="{64EE22AE-AB86-4B07-A403-DBA7D329DA5E}"/>
              </a:ext>
            </a:extLst>
          </p:cNvPr>
          <p:cNvCxnSpPr>
            <a:cxnSpLocks/>
            <a:stCxn id="41" idx="0"/>
            <a:endCxn id="37" idx="2"/>
          </p:cNvCxnSpPr>
          <p:nvPr/>
        </p:nvCxnSpPr>
        <p:spPr>
          <a:xfrm flipH="1" flipV="1">
            <a:off x="8104223" y="2177061"/>
            <a:ext cx="871452" cy="239252"/>
          </a:xfrm>
          <a:prstGeom prst="straightConnector1">
            <a:avLst/>
          </a:prstGeom>
          <a:ln w="3175">
            <a:headEnd type="triangle" w="sm" len="med"/>
            <a:tailEnd type="non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04BFABB6-5F78-4FC7-B499-323ED6CEAC41}"/>
              </a:ext>
            </a:extLst>
          </p:cNvPr>
          <p:cNvCxnSpPr>
            <a:cxnSpLocks/>
            <a:stCxn id="55" idx="0"/>
            <a:endCxn id="37" idx="2"/>
          </p:cNvCxnSpPr>
          <p:nvPr/>
        </p:nvCxnSpPr>
        <p:spPr>
          <a:xfrm flipH="1" flipV="1">
            <a:off x="8104223" y="2177061"/>
            <a:ext cx="2041871" cy="225708"/>
          </a:xfrm>
          <a:prstGeom prst="straightConnector1">
            <a:avLst/>
          </a:prstGeom>
          <a:ln w="3175">
            <a:headEnd type="triangle" w="sm" len="med"/>
            <a:tailEnd type="diamond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>
            <a:extLst>
              <a:ext uri="{FF2B5EF4-FFF2-40B4-BE49-F238E27FC236}">
                <a16:creationId xmlns:a16="http://schemas.microsoft.com/office/drawing/2014/main" id="{26CFC322-3733-4382-BF24-A3CB19E65847}"/>
              </a:ext>
            </a:extLst>
          </p:cNvPr>
          <p:cNvSpPr/>
          <p:nvPr/>
        </p:nvSpPr>
        <p:spPr>
          <a:xfrm>
            <a:off x="9814116" y="1201951"/>
            <a:ext cx="1676760" cy="340471"/>
          </a:xfrm>
          <a:prstGeom prst="rect">
            <a:avLst/>
          </a:prstGeom>
          <a:noFill/>
          <a:ln>
            <a:solidFill>
              <a:schemeClr val="tx2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8000" tIns="48000" rIns="48000" bIns="48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609585" eaLnBrk="1" fontAlgn="auto" hangingPunct="1">
              <a:spcBef>
                <a:spcPts val="0"/>
              </a:spcBef>
              <a:spcAft>
                <a:spcPts val="400"/>
              </a:spcAft>
              <a:buSzPct val="100000"/>
              <a:defRPr/>
            </a:pPr>
            <a:r>
              <a:rPr lang="en-US" sz="1600" dirty="0" err="1">
                <a:solidFill>
                  <a:srgbClr val="124191"/>
                </a:solidFill>
                <a:latin typeface="Nokia Pure Text Light"/>
              </a:rPr>
              <a:t>NetworkSlice</a:t>
            </a:r>
            <a:r>
              <a:rPr lang="en-US" sz="1600" dirty="0">
                <a:solidFill>
                  <a:srgbClr val="124191"/>
                </a:solidFill>
                <a:latin typeface="Nokia Pure Text Light"/>
              </a:rPr>
              <a:t> = 2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BB9F4B87-C835-4C65-BD51-660B26A89A3F}"/>
              </a:ext>
            </a:extLst>
          </p:cNvPr>
          <p:cNvSpPr/>
          <p:nvPr/>
        </p:nvSpPr>
        <p:spPr>
          <a:xfrm>
            <a:off x="9436487" y="1827220"/>
            <a:ext cx="2429668" cy="338416"/>
          </a:xfrm>
          <a:prstGeom prst="rect">
            <a:avLst/>
          </a:prstGeom>
          <a:noFill/>
          <a:ln>
            <a:solidFill>
              <a:schemeClr val="tx2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8000" tIns="0" rIns="48000" bIns="48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609585" eaLnBrk="1" fontAlgn="auto" hangingPunct="1">
              <a:spcBef>
                <a:spcPts val="0"/>
              </a:spcBef>
              <a:spcAft>
                <a:spcPts val="400"/>
              </a:spcAft>
              <a:buSzPct val="100000"/>
              <a:defRPr/>
            </a:pPr>
            <a:r>
              <a:rPr lang="en-US" sz="1600" dirty="0" err="1">
                <a:solidFill>
                  <a:srgbClr val="124191"/>
                </a:solidFill>
                <a:latin typeface="Nokia Pure Text Light"/>
              </a:rPr>
              <a:t>NetworkSliceSubnet</a:t>
            </a:r>
            <a:r>
              <a:rPr lang="en-US" sz="1600" dirty="0">
                <a:solidFill>
                  <a:srgbClr val="124191"/>
                </a:solidFill>
                <a:latin typeface="Nokia Pure Text Light"/>
              </a:rPr>
              <a:t> = 2</a:t>
            </a:r>
          </a:p>
        </p:txBody>
      </p:sp>
      <p:cxnSp>
        <p:nvCxnSpPr>
          <p:cNvPr id="61" name="Straight Arrow Connector 60">
            <a:extLst>
              <a:ext uri="{FF2B5EF4-FFF2-40B4-BE49-F238E27FC236}">
                <a16:creationId xmlns:a16="http://schemas.microsoft.com/office/drawing/2014/main" id="{C8F00645-30C0-4FD0-BC31-8AFD5DBB20CD}"/>
              </a:ext>
            </a:extLst>
          </p:cNvPr>
          <p:cNvCxnSpPr>
            <a:cxnSpLocks/>
            <a:stCxn id="52" idx="0"/>
            <a:endCxn id="42" idx="2"/>
          </p:cNvCxnSpPr>
          <p:nvPr/>
        </p:nvCxnSpPr>
        <p:spPr>
          <a:xfrm flipV="1">
            <a:off x="10651322" y="1542422"/>
            <a:ext cx="1175" cy="284799"/>
          </a:xfrm>
          <a:prstGeom prst="straightConnector1">
            <a:avLst/>
          </a:prstGeom>
          <a:ln w="3175">
            <a:headEnd type="triangle" w="sm" len="med"/>
            <a:tailEnd type="diamond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6D5F3BD9-5AF2-4ADE-90FC-0C3B579E527B}"/>
              </a:ext>
            </a:extLst>
          </p:cNvPr>
          <p:cNvCxnSpPr>
            <a:cxnSpLocks/>
            <a:stCxn id="41" idx="0"/>
            <a:endCxn id="52" idx="2"/>
          </p:cNvCxnSpPr>
          <p:nvPr/>
        </p:nvCxnSpPr>
        <p:spPr>
          <a:xfrm flipV="1">
            <a:off x="8975675" y="2165637"/>
            <a:ext cx="1675647" cy="250676"/>
          </a:xfrm>
          <a:prstGeom prst="straightConnector1">
            <a:avLst/>
          </a:prstGeom>
          <a:ln w="3175">
            <a:headEnd type="triangle" w="sm" len="med"/>
            <a:tailEnd type="diamond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Arrow Connector 67">
            <a:extLst>
              <a:ext uri="{FF2B5EF4-FFF2-40B4-BE49-F238E27FC236}">
                <a16:creationId xmlns:a16="http://schemas.microsoft.com/office/drawing/2014/main" id="{AE099315-38EB-4D21-8412-222645EDC9D5}"/>
              </a:ext>
            </a:extLst>
          </p:cNvPr>
          <p:cNvCxnSpPr>
            <a:cxnSpLocks/>
            <a:stCxn id="55" idx="0"/>
            <a:endCxn id="52" idx="2"/>
          </p:cNvCxnSpPr>
          <p:nvPr/>
        </p:nvCxnSpPr>
        <p:spPr>
          <a:xfrm flipV="1">
            <a:off x="10146094" y="2165637"/>
            <a:ext cx="505228" cy="237132"/>
          </a:xfrm>
          <a:prstGeom prst="straightConnector1">
            <a:avLst/>
          </a:prstGeom>
          <a:ln w="3175">
            <a:headEnd type="triangle" w="sm" len="med"/>
            <a:tailEnd type="diamond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Rectangle 69">
            <a:extLst>
              <a:ext uri="{FF2B5EF4-FFF2-40B4-BE49-F238E27FC236}">
                <a16:creationId xmlns:a16="http://schemas.microsoft.com/office/drawing/2014/main" id="{410C1146-AEF4-4974-BA18-C86C044E67AA}"/>
              </a:ext>
            </a:extLst>
          </p:cNvPr>
          <p:cNvSpPr/>
          <p:nvPr/>
        </p:nvSpPr>
        <p:spPr>
          <a:xfrm>
            <a:off x="10913296" y="2660204"/>
            <a:ext cx="1040408" cy="311285"/>
          </a:xfrm>
          <a:prstGeom prst="rect">
            <a:avLst/>
          </a:prstGeom>
          <a:noFill/>
          <a:ln>
            <a:solidFill>
              <a:schemeClr val="tx2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8000" tIns="48000" rIns="48000" bIns="48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609585" eaLnBrk="1" fontAlgn="auto" hangingPunct="1">
              <a:spcBef>
                <a:spcPts val="0"/>
              </a:spcBef>
              <a:spcAft>
                <a:spcPts val="400"/>
              </a:spcAft>
              <a:buSzPct val="100000"/>
              <a:defRPr/>
            </a:pPr>
            <a:r>
              <a:rPr lang="en-US" sz="1600" dirty="0">
                <a:solidFill>
                  <a:srgbClr val="124191"/>
                </a:solidFill>
                <a:latin typeface="Nokia Pure Text Light"/>
              </a:rPr>
              <a:t>NSS = 1.3</a:t>
            </a:r>
          </a:p>
        </p:txBody>
      </p:sp>
      <p:cxnSp>
        <p:nvCxnSpPr>
          <p:cNvPr id="73" name="Straight Arrow Connector 72">
            <a:extLst>
              <a:ext uri="{FF2B5EF4-FFF2-40B4-BE49-F238E27FC236}">
                <a16:creationId xmlns:a16="http://schemas.microsoft.com/office/drawing/2014/main" id="{0D50B800-5D7A-45CD-BA5E-807993653524}"/>
              </a:ext>
            </a:extLst>
          </p:cNvPr>
          <p:cNvCxnSpPr>
            <a:cxnSpLocks/>
            <a:stCxn id="70" idx="1"/>
            <a:endCxn id="55" idx="2"/>
          </p:cNvCxnSpPr>
          <p:nvPr/>
        </p:nvCxnSpPr>
        <p:spPr>
          <a:xfrm flipH="1" flipV="1">
            <a:off x="10146093" y="2714054"/>
            <a:ext cx="767203" cy="101793"/>
          </a:xfrm>
          <a:prstGeom prst="straightConnector1">
            <a:avLst/>
          </a:prstGeom>
          <a:ln w="3175">
            <a:headEnd type="triangle" w="sm" len="med"/>
            <a:tailEnd type="diamond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Flowchart: Punched Tape 73">
            <a:extLst>
              <a:ext uri="{FF2B5EF4-FFF2-40B4-BE49-F238E27FC236}">
                <a16:creationId xmlns:a16="http://schemas.microsoft.com/office/drawing/2014/main" id="{108AB996-4632-4153-9A38-3A68C6E5F92B}"/>
              </a:ext>
            </a:extLst>
          </p:cNvPr>
          <p:cNvSpPr/>
          <p:nvPr/>
        </p:nvSpPr>
        <p:spPr>
          <a:xfrm>
            <a:off x="7320843" y="3242630"/>
            <a:ext cx="1837415" cy="991865"/>
          </a:xfrm>
          <a:prstGeom prst="flowChartPunchedTape">
            <a:avLst/>
          </a:prstGeom>
          <a:solidFill>
            <a:schemeClr val="bg1">
              <a:lumMod val="85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609585" eaLnBrk="1" fontAlgn="auto" hangingPunct="1">
              <a:spcBef>
                <a:spcPts val="0"/>
              </a:spcBef>
              <a:spcAft>
                <a:spcPts val="400"/>
              </a:spcAft>
              <a:buSzPct val="100000"/>
              <a:defRPr/>
            </a:pPr>
            <a:r>
              <a:rPr lang="en-US" sz="1600" dirty="0">
                <a:solidFill>
                  <a:srgbClr val="4D5766">
                    <a:lumMod val="50000"/>
                  </a:srgbClr>
                </a:solidFill>
                <a:latin typeface="Nokia Pure Text Light"/>
              </a:rPr>
              <a:t>Modify NSS=1.2</a:t>
            </a:r>
          </a:p>
          <a:p>
            <a:pPr algn="ctr" defTabSz="609585" eaLnBrk="1" fontAlgn="auto" hangingPunct="1">
              <a:spcBef>
                <a:spcPts val="0"/>
              </a:spcBef>
              <a:spcAft>
                <a:spcPts val="400"/>
              </a:spcAft>
              <a:buSzPct val="100000"/>
              <a:defRPr/>
            </a:pPr>
            <a:r>
              <a:rPr lang="en-US" sz="1600" dirty="0">
                <a:solidFill>
                  <a:srgbClr val="4D5766">
                    <a:lumMod val="50000"/>
                  </a:srgbClr>
                </a:solidFill>
                <a:latin typeface="Nokia Pure Text Light"/>
              </a:rPr>
              <a:t>Modify NSS=1.3</a:t>
            </a: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7B0AA688-BD87-4AD4-851D-5C53CF68E8E6}"/>
              </a:ext>
            </a:extLst>
          </p:cNvPr>
          <p:cNvSpPr/>
          <p:nvPr/>
        </p:nvSpPr>
        <p:spPr>
          <a:xfrm>
            <a:off x="9041892" y="4854259"/>
            <a:ext cx="1139437" cy="3112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09585" eaLnBrk="1" fontAlgn="auto" hangingPunct="1">
              <a:spcBef>
                <a:spcPts val="0"/>
              </a:spcBef>
              <a:spcAft>
                <a:spcPts val="400"/>
              </a:spcAft>
              <a:buSzPct val="100000"/>
              <a:defRPr/>
            </a:pPr>
            <a:r>
              <a:rPr lang="en-US" sz="1600" dirty="0">
                <a:solidFill>
                  <a:srgbClr val="124191"/>
                </a:solidFill>
                <a:latin typeface="Nokia Pure Text Light"/>
              </a:rPr>
              <a:t>NSSMF</a:t>
            </a: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2CF45D2C-C65A-49DC-9288-75AAE6C795A2}"/>
              </a:ext>
            </a:extLst>
          </p:cNvPr>
          <p:cNvSpPr/>
          <p:nvPr/>
        </p:nvSpPr>
        <p:spPr>
          <a:xfrm>
            <a:off x="6779735" y="4854573"/>
            <a:ext cx="5240143" cy="1407995"/>
          </a:xfrm>
          <a:prstGeom prst="rect">
            <a:avLst/>
          </a:prstGeom>
          <a:noFill/>
          <a:ln>
            <a:solidFill>
              <a:schemeClr val="tx2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09585" eaLnBrk="1" fontAlgn="auto" hangingPunct="1">
              <a:spcBef>
                <a:spcPts val="0"/>
              </a:spcBef>
              <a:spcAft>
                <a:spcPts val="400"/>
              </a:spcAft>
              <a:buSzPct val="100000"/>
              <a:defRPr/>
            </a:pPr>
            <a:endParaRPr lang="en-US" sz="1600" dirty="0">
              <a:solidFill>
                <a:srgbClr val="124191"/>
              </a:solidFill>
              <a:latin typeface="Nokia Pure Text Light"/>
            </a:endParaRP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3BF64B8E-4EAB-4C3E-9AA7-2AC574127357}"/>
              </a:ext>
            </a:extLst>
          </p:cNvPr>
          <p:cNvSpPr/>
          <p:nvPr/>
        </p:nvSpPr>
        <p:spPr>
          <a:xfrm>
            <a:off x="9282755" y="5319940"/>
            <a:ext cx="1040408" cy="311285"/>
          </a:xfrm>
          <a:prstGeom prst="rect">
            <a:avLst/>
          </a:prstGeom>
          <a:noFill/>
          <a:ln>
            <a:solidFill>
              <a:schemeClr val="tx2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8000" tIns="48000" rIns="48000" bIns="48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609585" eaLnBrk="1" fontAlgn="auto" hangingPunct="1">
              <a:spcBef>
                <a:spcPts val="0"/>
              </a:spcBef>
              <a:spcAft>
                <a:spcPts val="400"/>
              </a:spcAft>
              <a:buSzPct val="100000"/>
              <a:defRPr/>
            </a:pPr>
            <a:r>
              <a:rPr lang="en-US" sz="1600" dirty="0">
                <a:solidFill>
                  <a:srgbClr val="124191"/>
                </a:solidFill>
                <a:latin typeface="Nokia Pure Text Light"/>
              </a:rPr>
              <a:t>NSS = 1.2</a:t>
            </a: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DD2FDE43-E7DD-462C-9B03-FEB846CD3B0D}"/>
              </a:ext>
            </a:extLst>
          </p:cNvPr>
          <p:cNvSpPr/>
          <p:nvPr/>
        </p:nvSpPr>
        <p:spPr>
          <a:xfrm>
            <a:off x="10570161" y="5577376"/>
            <a:ext cx="1040408" cy="311285"/>
          </a:xfrm>
          <a:prstGeom prst="rect">
            <a:avLst/>
          </a:prstGeom>
          <a:noFill/>
          <a:ln>
            <a:solidFill>
              <a:schemeClr val="tx2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8000" tIns="48000" rIns="48000" bIns="48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609585" eaLnBrk="1" fontAlgn="auto" hangingPunct="1">
              <a:spcBef>
                <a:spcPts val="0"/>
              </a:spcBef>
              <a:spcAft>
                <a:spcPts val="400"/>
              </a:spcAft>
              <a:buSzPct val="100000"/>
              <a:defRPr/>
            </a:pPr>
            <a:r>
              <a:rPr lang="en-US" sz="1600" dirty="0">
                <a:solidFill>
                  <a:srgbClr val="124191"/>
                </a:solidFill>
                <a:latin typeface="Nokia Pure Text Light"/>
              </a:rPr>
              <a:t>NSS = 1.3</a:t>
            </a:r>
          </a:p>
        </p:txBody>
      </p:sp>
      <p:cxnSp>
        <p:nvCxnSpPr>
          <p:cNvPr id="79" name="Straight Arrow Connector 78">
            <a:extLst>
              <a:ext uri="{FF2B5EF4-FFF2-40B4-BE49-F238E27FC236}">
                <a16:creationId xmlns:a16="http://schemas.microsoft.com/office/drawing/2014/main" id="{A984D947-93B9-4D87-B6B7-F33707C594CF}"/>
              </a:ext>
            </a:extLst>
          </p:cNvPr>
          <p:cNvCxnSpPr>
            <a:cxnSpLocks/>
            <a:stCxn id="78" idx="1"/>
            <a:endCxn id="77" idx="2"/>
          </p:cNvCxnSpPr>
          <p:nvPr/>
        </p:nvCxnSpPr>
        <p:spPr>
          <a:xfrm flipH="1" flipV="1">
            <a:off x="9802959" y="5631226"/>
            <a:ext cx="767203" cy="101793"/>
          </a:xfrm>
          <a:prstGeom prst="straightConnector1">
            <a:avLst/>
          </a:prstGeom>
          <a:ln w="3175">
            <a:headEnd type="triangle" w="sm" len="med"/>
            <a:tailEnd type="diamond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Arrow Connector 79">
            <a:extLst>
              <a:ext uri="{FF2B5EF4-FFF2-40B4-BE49-F238E27FC236}">
                <a16:creationId xmlns:a16="http://schemas.microsoft.com/office/drawing/2014/main" id="{781C3F71-F5D8-47F2-97E7-FAA04B6193A7}"/>
              </a:ext>
            </a:extLst>
          </p:cNvPr>
          <p:cNvCxnSpPr>
            <a:cxnSpLocks/>
            <a:stCxn id="35" idx="2"/>
            <a:endCxn id="76" idx="0"/>
          </p:cNvCxnSpPr>
          <p:nvPr/>
        </p:nvCxnSpPr>
        <p:spPr>
          <a:xfrm flipH="1">
            <a:off x="9399808" y="3012471"/>
            <a:ext cx="1" cy="1842103"/>
          </a:xfrm>
          <a:prstGeom prst="straightConnector1">
            <a:avLst/>
          </a:prstGeom>
          <a:ln w="25400">
            <a:solidFill>
              <a:schemeClr val="bg2">
                <a:lumMod val="50000"/>
              </a:schemeClr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51566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0" ma:contentTypeDescription="Create a new document." ma:contentTypeScope="" ma:versionID="6292fa44ab954aa0fbadffb20d1b36d7">
  <xsd:schema xmlns:xsd="http://www.w3.org/2001/XMLSchema" xmlns:xs="http://www.w3.org/2001/XMLSchema" xmlns:p="http://schemas.microsoft.com/office/2006/metadata/properties" xmlns:ns3="6f846979-0e6f-42ff-8b87-e1893efeda99" targetNamespace="http://schemas.microsoft.com/office/2006/metadata/properties" ma:root="true" ma:fieldsID="beac905ced2eb3c7f1f983f973c4cb1e" ns3:_=""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8EFD60F-3529-4261-B094-766615A3369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13C568A-0C46-4592-BB68-CDB41342D77A}">
  <ds:schemaRefs>
    <ds:schemaRef ds:uri="http://purl.org/dc/elements/1.1/"/>
    <ds:schemaRef ds:uri="http://schemas.microsoft.com/office/2006/metadata/properties"/>
    <ds:schemaRef ds:uri="http://purl.org/dc/terms/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CA0C5451-E459-4FFF-ABEC-04BA6559BCF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61806</TotalTime>
  <Words>1453</Words>
  <Application>Microsoft Office PowerPoint</Application>
  <PresentationFormat>Widescreen</PresentationFormat>
  <Paragraphs>234</Paragraphs>
  <Slides>13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Arial</vt:lpstr>
      <vt:lpstr>Calibri</vt:lpstr>
      <vt:lpstr>Nokia Pure Text</vt:lpstr>
      <vt:lpstr>Nokia Pure Text Light</vt:lpstr>
      <vt:lpstr>Times New Roman</vt:lpstr>
      <vt:lpstr>Wingdings</vt:lpstr>
      <vt:lpstr>Office Theme</vt:lpstr>
      <vt:lpstr>    Discussion paper on correction to multiplicity of relation between NetworkSlice IOC and NetworkSliceSubnet IOC  S5-222456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SA5 Status Report to SA#83  Charging Management (CH) Operation, Administration, Maintenance &amp; Provisioning (OAM&amp;P)</dc:title>
  <dc:creator>Thomas Tovinger</dc:creator>
  <cp:lastModifiedBy>S, Srilakshmi (Nokia - IN/Bangalore)</cp:lastModifiedBy>
  <cp:revision>419</cp:revision>
  <dcterms:created xsi:type="dcterms:W3CDTF">2019-03-13T01:38:36Z</dcterms:created>
  <dcterms:modified xsi:type="dcterms:W3CDTF">2022-03-25T14:01:11Z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0x0101003AA7AC0C743A294CADF60F661720E3E6</vt:lpwstr>
  </property>
  <property fmtid="{D5CDD505-2E9C-101B-9397-08002B2CF9AE}" pid="3" name="_2015_ms_pID_725343">
    <vt:lpwstr>(3)j5DyKr/9ztn2R3WhsbN2tKLwFsa7oHYXQVnp0tIZ/+0Hze0xIfyIprhkhhCA6/mLnwNF+9Ol
fB76OGGHaQsn4AtAra4o5hGlBf9SGcByym32dnNr8lTDugm9pcwSVqzVLW5t0oMSZcVdHbal
Bljy71TdMU67HjwQgF+NEZfTRH++lwzg/mElTNDOLZ0ccAJYay5QRiY4nTazwaNilIC6gWk4
+Tttt4q5J/KMLVGMrH</vt:lpwstr>
  </property>
  <property fmtid="{D5CDD505-2E9C-101B-9397-08002B2CF9AE}" pid="4" name="_2015_ms_pID_7253431">
    <vt:lpwstr>Ma2CcSAAA8Gnp4sZzsPs6puQz/kEo+IBvY1p+sfE8x0HrVm8jNjr6r
4rSETsFQHBkojDKwboIHtrf6OTxksvbHuFIYnWeemj8/3gVA3AQAOTIYKwgcsZRLkK2o3lYL
HD5/yJSH9MahXmEBP1ZdBAjjuWYmlxpu51eXsWGcXOIaVo+iAE6BJPrAt2KEIUF9pYMR2IWE
y0c10tiUADp3sKbpLKeEREOuxy0Z41x8HsY7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1574815908</vt:lpwstr>
  </property>
  <property fmtid="{D5CDD505-2E9C-101B-9397-08002B2CF9AE}" pid="9" name="_2015_ms_pID_7253432">
    <vt:lpwstr>rSMWCN/yLONsXB4oX7szqmo=</vt:lpwstr>
  </property>
</Properties>
</file>